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31_A4DD3EAD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modernComment_109_72B4A318.xml" ContentType="application/vnd.ms-powerpoint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36"/>
  </p:notesMasterIdLst>
  <p:handoutMasterIdLst>
    <p:handoutMasterId r:id="rId37"/>
  </p:handoutMasterIdLst>
  <p:sldIdLst>
    <p:sldId id="262" r:id="rId5"/>
    <p:sldId id="268" r:id="rId6"/>
    <p:sldId id="271" r:id="rId7"/>
    <p:sldId id="272" r:id="rId8"/>
    <p:sldId id="273" r:id="rId9"/>
    <p:sldId id="275" r:id="rId10"/>
    <p:sldId id="274" r:id="rId11"/>
    <p:sldId id="303" r:id="rId12"/>
    <p:sldId id="305" r:id="rId13"/>
    <p:sldId id="302" r:id="rId14"/>
    <p:sldId id="276" r:id="rId15"/>
    <p:sldId id="277" r:id="rId16"/>
    <p:sldId id="269" r:id="rId17"/>
    <p:sldId id="289" r:id="rId18"/>
    <p:sldId id="278" r:id="rId19"/>
    <p:sldId id="279" r:id="rId20"/>
    <p:sldId id="290" r:id="rId21"/>
    <p:sldId id="280" r:id="rId22"/>
    <p:sldId id="306" r:id="rId23"/>
    <p:sldId id="281" r:id="rId24"/>
    <p:sldId id="291" r:id="rId25"/>
    <p:sldId id="282" r:id="rId26"/>
    <p:sldId id="283" r:id="rId27"/>
    <p:sldId id="270" r:id="rId28"/>
    <p:sldId id="267" r:id="rId29"/>
    <p:sldId id="265" r:id="rId30"/>
    <p:sldId id="284" r:id="rId31"/>
    <p:sldId id="292" r:id="rId32"/>
    <p:sldId id="285" r:id="rId33"/>
    <p:sldId id="287" r:id="rId34"/>
    <p:sldId id="286" r:id="rId35"/>
  </p:sldIdLst>
  <p:sldSz cx="1219835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60CBD6-A580-FBE4-3817-E80CBE089903}" name="Kawtikwar, Samiran" initials="SK" userId="S::samiran2@illinois.edu::5ea7018a-08a7-4f53-8cd4-ccd53c13e3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67E"/>
    <a:srgbClr val="D0D8E8"/>
    <a:srgbClr val="DCE6F6"/>
    <a:srgbClr val="E0EAFA"/>
    <a:srgbClr val="183C68"/>
    <a:srgbClr val="4D4D4C"/>
    <a:srgbClr val="0C2717"/>
    <a:srgbClr val="212121"/>
    <a:srgbClr val="C0C0C0"/>
    <a:srgbClr val="00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F9D13-D9F6-B841-B8F1-C4CC3A9E081C}" v="176" dt="2023-08-08T00:11:29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4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320" y="192"/>
      </p:cViewPr>
      <p:guideLst>
        <p:guide orient="horz" pos="2160"/>
        <p:guide pos="3842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tikwar, Samiran" userId="5ea7018a-08a7-4f53-8cd4-ccd53c13e353" providerId="ADAL" clId="{B38F9D13-D9F6-B841-B8F1-C4CC3A9E081C}"/>
    <pc:docChg chg="undo custSel addSld delSld modSld modMainMaster">
      <pc:chgData name="Kawtikwar, Samiran" userId="5ea7018a-08a7-4f53-8cd4-ccd53c13e353" providerId="ADAL" clId="{B38F9D13-D9F6-B841-B8F1-C4CC3A9E081C}" dt="2023-08-08T11:33:53.833" v="1144" actId="20577"/>
      <pc:docMkLst>
        <pc:docMk/>
      </pc:docMkLst>
      <pc:sldChg chg="del">
        <pc:chgData name="Kawtikwar, Samiran" userId="5ea7018a-08a7-4f53-8cd4-ccd53c13e353" providerId="ADAL" clId="{B38F9D13-D9F6-B841-B8F1-C4CC3A9E081C}" dt="2023-07-26T01:15:58.452" v="0" actId="2696"/>
        <pc:sldMkLst>
          <pc:docMk/>
          <pc:sldMk cId="860764461" sldId="261"/>
        </pc:sldMkLst>
      </pc:sldChg>
      <pc:sldChg chg="addSp delSp modSp mod modNotesTx">
        <pc:chgData name="Kawtikwar, Samiran" userId="5ea7018a-08a7-4f53-8cd4-ccd53c13e353" providerId="ADAL" clId="{B38F9D13-D9F6-B841-B8F1-C4CC3A9E081C}" dt="2023-08-04T19:30:50.099" v="626" actId="20577"/>
        <pc:sldMkLst>
          <pc:docMk/>
          <pc:sldMk cId="1908168996" sldId="262"/>
        </pc:sldMkLst>
        <pc:spChg chg="del">
          <ac:chgData name="Kawtikwar, Samiran" userId="5ea7018a-08a7-4f53-8cd4-ccd53c13e353" providerId="ADAL" clId="{B38F9D13-D9F6-B841-B8F1-C4CC3A9E081C}" dt="2023-07-26T01:17:16.611" v="21" actId="478"/>
          <ac:spMkLst>
            <pc:docMk/>
            <pc:sldMk cId="1908168996" sldId="262"/>
            <ac:spMk id="2" creationId="{F219D8F7-4C4D-4C04-A7A5-DADAD75B45E9}"/>
          </ac:spMkLst>
        </pc:spChg>
        <pc:spChg chg="del">
          <ac:chgData name="Kawtikwar, Samiran" userId="5ea7018a-08a7-4f53-8cd4-ccd53c13e353" providerId="ADAL" clId="{B38F9D13-D9F6-B841-B8F1-C4CC3A9E081C}" dt="2023-07-26T01:17:16.611" v="21" actId="478"/>
          <ac:spMkLst>
            <pc:docMk/>
            <pc:sldMk cId="1908168996" sldId="262"/>
            <ac:spMk id="3" creationId="{7C1548CF-49D8-7ECF-BBBD-42F6C816EF20}"/>
          </ac:spMkLst>
        </pc:spChg>
        <pc:spChg chg="del">
          <ac:chgData name="Kawtikwar, Samiran" userId="5ea7018a-08a7-4f53-8cd4-ccd53c13e353" providerId="ADAL" clId="{B38F9D13-D9F6-B841-B8F1-C4CC3A9E081C}" dt="2023-07-26T01:17:16.611" v="21" actId="478"/>
          <ac:spMkLst>
            <pc:docMk/>
            <pc:sldMk cId="1908168996" sldId="262"/>
            <ac:spMk id="5" creationId="{97053B3B-D163-C31E-0947-6C6D8FD5CA8A}"/>
          </ac:spMkLst>
        </pc:spChg>
        <pc:spChg chg="add del mod">
          <ac:chgData name="Kawtikwar, Samiran" userId="5ea7018a-08a7-4f53-8cd4-ccd53c13e353" providerId="ADAL" clId="{B38F9D13-D9F6-B841-B8F1-C4CC3A9E081C}" dt="2023-07-26T01:17:19.339" v="23" actId="478"/>
          <ac:spMkLst>
            <pc:docMk/>
            <pc:sldMk cId="1908168996" sldId="262"/>
            <ac:spMk id="6" creationId="{C03D27A7-555A-CEDD-39BB-3FC36D3E4CB5}"/>
          </ac:spMkLst>
        </pc:spChg>
        <pc:spChg chg="add mod">
          <ac:chgData name="Kawtikwar, Samiran" userId="5ea7018a-08a7-4f53-8cd4-ccd53c13e353" providerId="ADAL" clId="{B38F9D13-D9F6-B841-B8F1-C4CC3A9E081C}" dt="2023-07-26T01:17:16.906" v="22"/>
          <ac:spMkLst>
            <pc:docMk/>
            <pc:sldMk cId="1908168996" sldId="262"/>
            <ac:spMk id="7" creationId="{B7E3F1AF-E26A-B20B-84C4-93985FC9D1F7}"/>
          </ac:spMkLst>
        </pc:spChg>
        <pc:spChg chg="add mod">
          <ac:chgData name="Kawtikwar, Samiran" userId="5ea7018a-08a7-4f53-8cd4-ccd53c13e353" providerId="ADAL" clId="{B38F9D13-D9F6-B841-B8F1-C4CC3A9E081C}" dt="2023-08-04T19:30:38.147" v="624" actId="113"/>
          <ac:spMkLst>
            <pc:docMk/>
            <pc:sldMk cId="1908168996" sldId="262"/>
            <ac:spMk id="8" creationId="{28145C26-2C0B-751A-BCF4-8CAFD4042C49}"/>
          </ac:spMkLst>
        </pc:spChg>
        <pc:spChg chg="add mod">
          <ac:chgData name="Kawtikwar, Samiran" userId="5ea7018a-08a7-4f53-8cd4-ccd53c13e353" providerId="ADAL" clId="{B38F9D13-D9F6-B841-B8F1-C4CC3A9E081C}" dt="2023-07-26T01:17:16.906" v="22"/>
          <ac:spMkLst>
            <pc:docMk/>
            <pc:sldMk cId="1908168996" sldId="262"/>
            <ac:spMk id="9" creationId="{F7489AE0-09D1-B9AA-70EB-0A8F7BE71A6A}"/>
          </ac:spMkLst>
        </pc:spChg>
      </pc:sldChg>
      <pc:sldChg chg="del">
        <pc:chgData name="Kawtikwar, Samiran" userId="5ea7018a-08a7-4f53-8cd4-ccd53c13e353" providerId="ADAL" clId="{B38F9D13-D9F6-B841-B8F1-C4CC3A9E081C}" dt="2023-07-26T01:17:48.525" v="26" actId="2696"/>
        <pc:sldMkLst>
          <pc:docMk/>
          <pc:sldMk cId="620166776" sldId="264"/>
        </pc:sldMkLst>
      </pc:sldChg>
      <pc:sldChg chg="addSp delSp modSp mod addCm">
        <pc:chgData name="Kawtikwar, Samiran" userId="5ea7018a-08a7-4f53-8cd4-ccd53c13e353" providerId="ADAL" clId="{B38F9D13-D9F6-B841-B8F1-C4CC3A9E081C}" dt="2023-08-07T13:02:12.824" v="891"/>
        <pc:sldMkLst>
          <pc:docMk/>
          <pc:sldMk cId="1924440856" sldId="265"/>
        </pc:sldMkLst>
        <pc:spChg chg="mod">
          <ac:chgData name="Kawtikwar, Samiran" userId="5ea7018a-08a7-4f53-8cd4-ccd53c13e353" providerId="ADAL" clId="{B38F9D13-D9F6-B841-B8F1-C4CC3A9E081C}" dt="2023-08-07T12:59:10.279" v="862" actId="20577"/>
          <ac:spMkLst>
            <pc:docMk/>
            <pc:sldMk cId="1924440856" sldId="265"/>
            <ac:spMk id="7" creationId="{58DD2677-B79D-1CD5-0DA4-D76F77BFBCDF}"/>
          </ac:spMkLst>
        </pc:spChg>
        <pc:spChg chg="add del mod">
          <ac:chgData name="Kawtikwar, Samiran" userId="5ea7018a-08a7-4f53-8cd4-ccd53c13e353" providerId="ADAL" clId="{B38F9D13-D9F6-B841-B8F1-C4CC3A9E081C}" dt="2023-08-07T12:56:24.991" v="844" actId="478"/>
          <ac:spMkLst>
            <pc:docMk/>
            <pc:sldMk cId="1924440856" sldId="265"/>
            <ac:spMk id="10" creationId="{AC4521E8-6198-93CC-9029-1D18B35E9AC0}"/>
          </ac:spMkLst>
        </pc:spChg>
        <pc:picChg chg="del">
          <ac:chgData name="Kawtikwar, Samiran" userId="5ea7018a-08a7-4f53-8cd4-ccd53c13e353" providerId="ADAL" clId="{B38F9D13-D9F6-B841-B8F1-C4CC3A9E081C}" dt="2023-08-07T12:56:22.676" v="843" actId="478"/>
          <ac:picMkLst>
            <pc:docMk/>
            <pc:sldMk cId="1924440856" sldId="265"/>
            <ac:picMk id="5" creationId="{BED61894-115F-0038-5992-069AD6A741CC}"/>
          </ac:picMkLst>
        </pc:picChg>
        <pc:picChg chg="del">
          <ac:chgData name="Kawtikwar, Samiran" userId="5ea7018a-08a7-4f53-8cd4-ccd53c13e353" providerId="ADAL" clId="{B38F9D13-D9F6-B841-B8F1-C4CC3A9E081C}" dt="2023-08-07T12:57:27.487" v="854" actId="478"/>
          <ac:picMkLst>
            <pc:docMk/>
            <pc:sldMk cId="1924440856" sldId="265"/>
            <ac:picMk id="8" creationId="{5E3C645E-94A1-0665-4A00-00109A12686A}"/>
          </ac:picMkLst>
        </pc:picChg>
        <pc:picChg chg="add mod">
          <ac:chgData name="Kawtikwar, Samiran" userId="5ea7018a-08a7-4f53-8cd4-ccd53c13e353" providerId="ADAL" clId="{B38F9D13-D9F6-B841-B8F1-C4CC3A9E081C}" dt="2023-08-07T12:56:57.717" v="853" actId="208"/>
          <ac:picMkLst>
            <pc:docMk/>
            <pc:sldMk cId="1924440856" sldId="265"/>
            <ac:picMk id="12" creationId="{D8212DD4-12AF-0C66-612C-96E58BA05051}"/>
          </ac:picMkLst>
        </pc:picChg>
        <pc:picChg chg="add mod">
          <ac:chgData name="Kawtikwar, Samiran" userId="5ea7018a-08a7-4f53-8cd4-ccd53c13e353" providerId="ADAL" clId="{B38F9D13-D9F6-B841-B8F1-C4CC3A9E081C}" dt="2023-08-07T12:58:56.243" v="859" actId="1076"/>
          <ac:picMkLst>
            <pc:docMk/>
            <pc:sldMk cId="1924440856" sldId="265"/>
            <ac:picMk id="14" creationId="{6693FA38-91EC-C307-A7A0-4D1D8A7AEF0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wtikwar, Samiran" userId="5ea7018a-08a7-4f53-8cd4-ccd53c13e353" providerId="ADAL" clId="{B38F9D13-D9F6-B841-B8F1-C4CC3A9E081C}" dt="2023-08-07T13:02:12.824" v="891"/>
              <pc2:cmMkLst xmlns:pc2="http://schemas.microsoft.com/office/powerpoint/2019/9/main/command">
                <pc:docMk/>
                <pc:sldMk cId="1924440856" sldId="265"/>
                <pc2:cmMk id="{34FC79CB-11F2-0140-98E3-CD8FB18B6560}"/>
              </pc2:cmMkLst>
            </pc226:cmChg>
          </p:ext>
        </pc:extLst>
      </pc:sldChg>
      <pc:sldChg chg="modSp mod">
        <pc:chgData name="Kawtikwar, Samiran" userId="5ea7018a-08a7-4f53-8cd4-ccd53c13e353" providerId="ADAL" clId="{B38F9D13-D9F6-B841-B8F1-C4CC3A9E081C}" dt="2023-08-07T13:02:59.531" v="907" actId="20577"/>
        <pc:sldMkLst>
          <pc:docMk/>
          <pc:sldMk cId="2040373405" sldId="267"/>
        </pc:sldMkLst>
        <pc:spChg chg="mod">
          <ac:chgData name="Kawtikwar, Samiran" userId="5ea7018a-08a7-4f53-8cd4-ccd53c13e353" providerId="ADAL" clId="{B38F9D13-D9F6-B841-B8F1-C4CC3A9E081C}" dt="2023-08-07T13:02:59.531" v="907" actId="20577"/>
          <ac:spMkLst>
            <pc:docMk/>
            <pc:sldMk cId="2040373405" sldId="267"/>
            <ac:spMk id="3" creationId="{8885C0E4-22C1-6A0E-B280-6E1A51D08EE2}"/>
          </ac:spMkLst>
        </pc:spChg>
      </pc:sldChg>
      <pc:sldChg chg="modNotesTx">
        <pc:chgData name="Kawtikwar, Samiran" userId="5ea7018a-08a7-4f53-8cd4-ccd53c13e353" providerId="ADAL" clId="{B38F9D13-D9F6-B841-B8F1-C4CC3A9E081C}" dt="2023-07-26T01:17:46.083" v="25"/>
        <pc:sldMkLst>
          <pc:docMk/>
          <pc:sldMk cId="963272364" sldId="268"/>
        </pc:sldMkLst>
      </pc:sldChg>
      <pc:sldChg chg="mod modShow">
        <pc:chgData name="Kawtikwar, Samiran" userId="5ea7018a-08a7-4f53-8cd4-ccd53c13e353" providerId="ADAL" clId="{B38F9D13-D9F6-B841-B8F1-C4CC3A9E081C}" dt="2023-08-06T23:14:04.017" v="809" actId="729"/>
        <pc:sldMkLst>
          <pc:docMk/>
          <pc:sldMk cId="2595012593" sldId="274"/>
        </pc:sldMkLst>
      </pc:sldChg>
      <pc:sldChg chg="modSp mod">
        <pc:chgData name="Kawtikwar, Samiran" userId="5ea7018a-08a7-4f53-8cd4-ccd53c13e353" providerId="ADAL" clId="{B38F9D13-D9F6-B841-B8F1-C4CC3A9E081C}" dt="2023-08-06T16:10:00.318" v="647" actId="20577"/>
        <pc:sldMkLst>
          <pc:docMk/>
          <pc:sldMk cId="1320650188" sldId="280"/>
        </pc:sldMkLst>
        <pc:spChg chg="mod">
          <ac:chgData name="Kawtikwar, Samiran" userId="5ea7018a-08a7-4f53-8cd4-ccd53c13e353" providerId="ADAL" clId="{B38F9D13-D9F6-B841-B8F1-C4CC3A9E081C}" dt="2023-08-06T16:09:55.647" v="637" actId="20577"/>
          <ac:spMkLst>
            <pc:docMk/>
            <pc:sldMk cId="1320650188" sldId="280"/>
            <ac:spMk id="4" creationId="{2B2E3A9B-3456-18B4-9BDA-ADF5EAA97E80}"/>
          </ac:spMkLst>
        </pc:spChg>
        <pc:spChg chg="mod">
          <ac:chgData name="Kawtikwar, Samiran" userId="5ea7018a-08a7-4f53-8cd4-ccd53c13e353" providerId="ADAL" clId="{B38F9D13-D9F6-B841-B8F1-C4CC3A9E081C}" dt="2023-08-06T16:10:00.318" v="647" actId="20577"/>
          <ac:spMkLst>
            <pc:docMk/>
            <pc:sldMk cId="1320650188" sldId="280"/>
            <ac:spMk id="5" creationId="{1C24A7B6-9B87-0752-94D2-849D789F2CE7}"/>
          </ac:spMkLst>
        </pc:spChg>
        <pc:spChg chg="mod">
          <ac:chgData name="Kawtikwar, Samiran" userId="5ea7018a-08a7-4f53-8cd4-ccd53c13e353" providerId="ADAL" clId="{B38F9D13-D9F6-B841-B8F1-C4CC3A9E081C}" dt="2023-08-06T16:05:33.417" v="627" actId="20577"/>
          <ac:spMkLst>
            <pc:docMk/>
            <pc:sldMk cId="1320650188" sldId="280"/>
            <ac:spMk id="6" creationId="{C3A0C001-48DD-48B1-24F1-BF75B4C7C549}"/>
          </ac:spMkLst>
        </pc:spChg>
      </pc:sldChg>
      <pc:sldChg chg="addSp delSp modSp mod">
        <pc:chgData name="Kawtikwar, Samiran" userId="5ea7018a-08a7-4f53-8cd4-ccd53c13e353" providerId="ADAL" clId="{B38F9D13-D9F6-B841-B8F1-C4CC3A9E081C}" dt="2023-08-07T13:01:06.429" v="890" actId="20577"/>
        <pc:sldMkLst>
          <pc:docMk/>
          <pc:sldMk cId="1401255490" sldId="284"/>
        </pc:sldMkLst>
        <pc:spChg chg="add del mod">
          <ac:chgData name="Kawtikwar, Samiran" userId="5ea7018a-08a7-4f53-8cd4-ccd53c13e353" providerId="ADAL" clId="{B38F9D13-D9F6-B841-B8F1-C4CC3A9E081C}" dt="2023-08-07T12:59:41.594" v="864" actId="478"/>
          <ac:spMkLst>
            <pc:docMk/>
            <pc:sldMk cId="1401255490" sldId="284"/>
            <ac:spMk id="6" creationId="{DF573648-1340-0057-1DBD-318B6E673C97}"/>
          </ac:spMkLst>
        </pc:spChg>
        <pc:spChg chg="mod">
          <ac:chgData name="Kawtikwar, Samiran" userId="5ea7018a-08a7-4f53-8cd4-ccd53c13e353" providerId="ADAL" clId="{B38F9D13-D9F6-B841-B8F1-C4CC3A9E081C}" dt="2023-08-07T13:01:06.429" v="890" actId="20577"/>
          <ac:spMkLst>
            <pc:docMk/>
            <pc:sldMk cId="1401255490" sldId="284"/>
            <ac:spMk id="8" creationId="{A1A0D16D-F18F-153B-A56C-C4F0AC0DB27C}"/>
          </ac:spMkLst>
        </pc:spChg>
        <pc:picChg chg="del">
          <ac:chgData name="Kawtikwar, Samiran" userId="5ea7018a-08a7-4f53-8cd4-ccd53c13e353" providerId="ADAL" clId="{B38F9D13-D9F6-B841-B8F1-C4CC3A9E081C}" dt="2023-08-07T12:59:39.235" v="863" actId="478"/>
          <ac:picMkLst>
            <pc:docMk/>
            <pc:sldMk cId="1401255490" sldId="284"/>
            <ac:picMk id="5" creationId="{B9E8E981-07B0-9766-2A7E-ADEDC49E432A}"/>
          </ac:picMkLst>
        </pc:picChg>
        <pc:picChg chg="del">
          <ac:chgData name="Kawtikwar, Samiran" userId="5ea7018a-08a7-4f53-8cd4-ccd53c13e353" providerId="ADAL" clId="{B38F9D13-D9F6-B841-B8F1-C4CC3A9E081C}" dt="2023-08-07T13:00:41.827" v="872" actId="478"/>
          <ac:picMkLst>
            <pc:docMk/>
            <pc:sldMk cId="1401255490" sldId="284"/>
            <ac:picMk id="9" creationId="{D7F2F8F6-30BB-4006-7DD1-48EDCD1F90DE}"/>
          </ac:picMkLst>
        </pc:picChg>
        <pc:picChg chg="add mod">
          <ac:chgData name="Kawtikwar, Samiran" userId="5ea7018a-08a7-4f53-8cd4-ccd53c13e353" providerId="ADAL" clId="{B38F9D13-D9F6-B841-B8F1-C4CC3A9E081C}" dt="2023-08-07T13:00:03.975" v="871" actId="1076"/>
          <ac:picMkLst>
            <pc:docMk/>
            <pc:sldMk cId="1401255490" sldId="284"/>
            <ac:picMk id="12" creationId="{F097E14D-08F9-A749-8933-9D5F29B0A328}"/>
          </ac:picMkLst>
        </pc:picChg>
        <pc:picChg chg="add mod">
          <ac:chgData name="Kawtikwar, Samiran" userId="5ea7018a-08a7-4f53-8cd4-ccd53c13e353" providerId="ADAL" clId="{B38F9D13-D9F6-B841-B8F1-C4CC3A9E081C}" dt="2023-08-07T13:00:56.175" v="876" actId="1076"/>
          <ac:picMkLst>
            <pc:docMk/>
            <pc:sldMk cId="1401255490" sldId="284"/>
            <ac:picMk id="14" creationId="{F2D27C06-C0E3-3B78-E48D-11FA5920631D}"/>
          </ac:picMkLst>
        </pc:picChg>
      </pc:sldChg>
      <pc:sldChg chg="new del">
        <pc:chgData name="Kawtikwar, Samiran" userId="5ea7018a-08a7-4f53-8cd4-ccd53c13e353" providerId="ADAL" clId="{B38F9D13-D9F6-B841-B8F1-C4CC3A9E081C}" dt="2023-07-26T01:33:09.795" v="29" actId="2696"/>
        <pc:sldMkLst>
          <pc:docMk/>
          <pc:sldMk cId="3442122375" sldId="293"/>
        </pc:sldMkLst>
      </pc:sldChg>
      <pc:sldChg chg="add modNotesTx">
        <pc:chgData name="Kawtikwar, Samiran" userId="5ea7018a-08a7-4f53-8cd4-ccd53c13e353" providerId="ADAL" clId="{B38F9D13-D9F6-B841-B8F1-C4CC3A9E081C}" dt="2023-07-26T01:36:56.138" v="614" actId="20577"/>
        <pc:sldMkLst>
          <pc:docMk/>
          <pc:sldMk cId="2492049005" sldId="302"/>
        </pc:sldMkLst>
      </pc:sldChg>
      <pc:sldChg chg="add del">
        <pc:chgData name="Kawtikwar, Samiran" userId="5ea7018a-08a7-4f53-8cd4-ccd53c13e353" providerId="ADAL" clId="{B38F9D13-D9F6-B841-B8F1-C4CC3A9E081C}" dt="2023-07-26T01:37:13.639" v="616"/>
        <pc:sldMkLst>
          <pc:docMk/>
          <pc:sldMk cId="1546363346" sldId="303"/>
        </pc:sldMkLst>
      </pc:sldChg>
      <pc:sldChg chg="addSp delSp modSp new mod delAnim modAnim">
        <pc:chgData name="Kawtikwar, Samiran" userId="5ea7018a-08a7-4f53-8cd4-ccd53c13e353" providerId="ADAL" clId="{B38F9D13-D9F6-B841-B8F1-C4CC3A9E081C}" dt="2023-08-06T23:25:30.355" v="812" actId="22"/>
        <pc:sldMkLst>
          <pc:docMk/>
          <pc:sldMk cId="1858578806" sldId="303"/>
        </pc:sldMkLst>
        <pc:spChg chg="mod">
          <ac:chgData name="Kawtikwar, Samiran" userId="5ea7018a-08a7-4f53-8cd4-ccd53c13e353" providerId="ADAL" clId="{B38F9D13-D9F6-B841-B8F1-C4CC3A9E081C}" dt="2023-08-06T23:02:30.068" v="745" actId="20577"/>
          <ac:spMkLst>
            <pc:docMk/>
            <pc:sldMk cId="1858578806" sldId="303"/>
            <ac:spMk id="2" creationId="{3EE5F4FD-80C1-E989-3A96-4BA4D58BDFCC}"/>
          </ac:spMkLst>
        </pc:spChg>
        <pc:spChg chg="del">
          <ac:chgData name="Kawtikwar, Samiran" userId="5ea7018a-08a7-4f53-8cd4-ccd53c13e353" providerId="ADAL" clId="{B38F9D13-D9F6-B841-B8F1-C4CC3A9E081C}" dt="2023-08-06T22:58:27.100" v="670"/>
          <ac:spMkLst>
            <pc:docMk/>
            <pc:sldMk cId="1858578806" sldId="303"/>
            <ac:spMk id="3" creationId="{8CE2C449-9E3B-8605-6009-702B016EB525}"/>
          </ac:spMkLst>
        </pc:spChg>
        <pc:spChg chg="add mod">
          <ac:chgData name="Kawtikwar, Samiran" userId="5ea7018a-08a7-4f53-8cd4-ccd53c13e353" providerId="ADAL" clId="{B38F9D13-D9F6-B841-B8F1-C4CC3A9E081C}" dt="2023-08-06T23:09:09.447" v="758" actId="1076"/>
          <ac:spMkLst>
            <pc:docMk/>
            <pc:sldMk cId="1858578806" sldId="303"/>
            <ac:spMk id="5" creationId="{78693002-4F1A-6082-D284-00A89347BD1A}"/>
          </ac:spMkLst>
        </pc:spChg>
        <pc:spChg chg="add del">
          <ac:chgData name="Kawtikwar, Samiran" userId="5ea7018a-08a7-4f53-8cd4-ccd53c13e353" providerId="ADAL" clId="{B38F9D13-D9F6-B841-B8F1-C4CC3A9E081C}" dt="2023-08-06T22:59:07.086" v="694" actId="22"/>
          <ac:spMkLst>
            <pc:docMk/>
            <pc:sldMk cId="1858578806" sldId="303"/>
            <ac:spMk id="7" creationId="{0F1F5234-EA57-EACB-5396-326D821218F3}"/>
          </ac:spMkLst>
        </pc:spChg>
        <pc:spChg chg="add del mod">
          <ac:chgData name="Kawtikwar, Samiran" userId="5ea7018a-08a7-4f53-8cd4-ccd53c13e353" providerId="ADAL" clId="{B38F9D13-D9F6-B841-B8F1-C4CC3A9E081C}" dt="2023-08-06T23:08:59.255" v="755" actId="478"/>
          <ac:spMkLst>
            <pc:docMk/>
            <pc:sldMk cId="1858578806" sldId="303"/>
            <ac:spMk id="8" creationId="{C679DDC2-6992-D673-CF3E-5DC5D7A1A626}"/>
          </ac:spMkLst>
        </pc:spChg>
        <pc:spChg chg="add del mod">
          <ac:chgData name="Kawtikwar, Samiran" userId="5ea7018a-08a7-4f53-8cd4-ccd53c13e353" providerId="ADAL" clId="{B38F9D13-D9F6-B841-B8F1-C4CC3A9E081C}" dt="2023-08-06T23:08:46.655" v="752" actId="478"/>
          <ac:spMkLst>
            <pc:docMk/>
            <pc:sldMk cId="1858578806" sldId="303"/>
            <ac:spMk id="9" creationId="{9C0649DA-ABFD-C516-28FA-DF3E071F758A}"/>
          </ac:spMkLst>
        </pc:spChg>
        <pc:spChg chg="add mod">
          <ac:chgData name="Kawtikwar, Samiran" userId="5ea7018a-08a7-4f53-8cd4-ccd53c13e353" providerId="ADAL" clId="{B38F9D13-D9F6-B841-B8F1-C4CC3A9E081C}" dt="2023-08-06T23:12:46.611" v="786" actId="1076"/>
          <ac:spMkLst>
            <pc:docMk/>
            <pc:sldMk cId="1858578806" sldId="303"/>
            <ac:spMk id="10" creationId="{92556DD7-1C09-1FE7-8625-371E7DCBD2B3}"/>
          </ac:spMkLst>
        </pc:spChg>
        <pc:spChg chg="add mod">
          <ac:chgData name="Kawtikwar, Samiran" userId="5ea7018a-08a7-4f53-8cd4-ccd53c13e353" providerId="ADAL" clId="{B38F9D13-D9F6-B841-B8F1-C4CC3A9E081C}" dt="2023-08-06T23:13:05.849" v="805" actId="1076"/>
          <ac:spMkLst>
            <pc:docMk/>
            <pc:sldMk cId="1858578806" sldId="303"/>
            <ac:spMk id="11" creationId="{5C6C001C-DE97-D05D-9280-C11F74F51CBD}"/>
          </ac:spMkLst>
        </pc:spChg>
        <pc:spChg chg="add del">
          <ac:chgData name="Kawtikwar, Samiran" userId="5ea7018a-08a7-4f53-8cd4-ccd53c13e353" providerId="ADAL" clId="{B38F9D13-D9F6-B841-B8F1-C4CC3A9E081C}" dt="2023-08-06T23:25:30.355" v="812" actId="22"/>
          <ac:spMkLst>
            <pc:docMk/>
            <pc:sldMk cId="1858578806" sldId="303"/>
            <ac:spMk id="13" creationId="{D7D4013F-3080-F2DB-EE83-0EB9E86F95D6}"/>
          </ac:spMkLst>
        </pc:spChg>
        <pc:picChg chg="add del mod">
          <ac:chgData name="Kawtikwar, Samiran" userId="5ea7018a-08a7-4f53-8cd4-ccd53c13e353" providerId="ADAL" clId="{B38F9D13-D9F6-B841-B8F1-C4CC3A9E081C}" dt="2023-08-06T23:08:34.837" v="748" actId="478"/>
          <ac:picMkLst>
            <pc:docMk/>
            <pc:sldMk cId="1858578806" sldId="303"/>
            <ac:picMk id="4" creationId="{C7BD5E51-4838-FA05-CD03-34EB75995609}"/>
          </ac:picMkLst>
        </pc:picChg>
        <pc:picChg chg="add del mod">
          <ac:chgData name="Kawtikwar, Samiran" userId="5ea7018a-08a7-4f53-8cd4-ccd53c13e353" providerId="ADAL" clId="{B38F9D13-D9F6-B841-B8F1-C4CC3A9E081C}" dt="2023-08-06T22:59:15.290" v="698"/>
          <ac:picMkLst>
            <pc:docMk/>
            <pc:sldMk cId="1858578806" sldId="303"/>
            <ac:picMk id="1026" creationId="{86036ADE-8511-17E2-26BF-BC06DADE3149}"/>
          </ac:picMkLst>
        </pc:picChg>
        <pc:picChg chg="add del mod">
          <ac:chgData name="Kawtikwar, Samiran" userId="5ea7018a-08a7-4f53-8cd4-ccd53c13e353" providerId="ADAL" clId="{B38F9D13-D9F6-B841-B8F1-C4CC3A9E081C}" dt="2023-08-06T23:09:11.868" v="759" actId="478"/>
          <ac:picMkLst>
            <pc:docMk/>
            <pc:sldMk cId="1858578806" sldId="303"/>
            <ac:picMk id="1028" creationId="{49DC2A56-7AC1-94BB-AFD2-D415AF27B1EB}"/>
          </ac:picMkLst>
        </pc:picChg>
        <pc:picChg chg="add mod">
          <ac:chgData name="Kawtikwar, Samiran" userId="5ea7018a-08a7-4f53-8cd4-ccd53c13e353" providerId="ADAL" clId="{B38F9D13-D9F6-B841-B8F1-C4CC3A9E081C}" dt="2023-08-06T23:09:09.447" v="758" actId="1076"/>
          <ac:picMkLst>
            <pc:docMk/>
            <pc:sldMk cId="1858578806" sldId="303"/>
            <ac:picMk id="1030" creationId="{F7B2E64F-7A96-9393-6F3C-4449BDCE3A88}"/>
          </ac:picMkLst>
        </pc:picChg>
        <pc:picChg chg="add mod">
          <ac:chgData name="Kawtikwar, Samiran" userId="5ea7018a-08a7-4f53-8cd4-ccd53c13e353" providerId="ADAL" clId="{B38F9D13-D9F6-B841-B8F1-C4CC3A9E081C}" dt="2023-08-06T23:10:25.732" v="773" actId="1076"/>
          <ac:picMkLst>
            <pc:docMk/>
            <pc:sldMk cId="1858578806" sldId="303"/>
            <ac:picMk id="1032" creationId="{72A6B19A-0974-1B99-AB0A-DFE2E8721902}"/>
          </ac:picMkLst>
        </pc:picChg>
        <pc:picChg chg="add del mod">
          <ac:chgData name="Kawtikwar, Samiran" userId="5ea7018a-08a7-4f53-8cd4-ccd53c13e353" providerId="ADAL" clId="{B38F9D13-D9F6-B841-B8F1-C4CC3A9E081C}" dt="2023-08-06T23:12:27.899" v="780" actId="478"/>
          <ac:picMkLst>
            <pc:docMk/>
            <pc:sldMk cId="1858578806" sldId="303"/>
            <ac:picMk id="1034" creationId="{F83CC45A-24E6-86C5-E2F0-436B8F75270C}"/>
          </ac:picMkLst>
        </pc:picChg>
        <pc:picChg chg="add mod">
          <ac:chgData name="Kawtikwar, Samiran" userId="5ea7018a-08a7-4f53-8cd4-ccd53c13e353" providerId="ADAL" clId="{B38F9D13-D9F6-B841-B8F1-C4CC3A9E081C}" dt="2023-08-06T23:12:43.270" v="785" actId="1076"/>
          <ac:picMkLst>
            <pc:docMk/>
            <pc:sldMk cId="1858578806" sldId="303"/>
            <ac:picMk id="1036" creationId="{9A95FD6C-681D-50C4-5FC8-87CA72600A39}"/>
          </ac:picMkLst>
        </pc:picChg>
      </pc:sldChg>
      <pc:sldChg chg="add del">
        <pc:chgData name="Kawtikwar, Samiran" userId="5ea7018a-08a7-4f53-8cd4-ccd53c13e353" providerId="ADAL" clId="{B38F9D13-D9F6-B841-B8F1-C4CC3A9E081C}" dt="2023-07-26T01:37:25.951" v="622" actId="2696"/>
        <pc:sldMkLst>
          <pc:docMk/>
          <pc:sldMk cId="2286797480" sldId="303"/>
        </pc:sldMkLst>
      </pc:sldChg>
      <pc:sldChg chg="add del">
        <pc:chgData name="Kawtikwar, Samiran" userId="5ea7018a-08a7-4f53-8cd4-ccd53c13e353" providerId="ADAL" clId="{B38F9D13-D9F6-B841-B8F1-C4CC3A9E081C}" dt="2023-07-26T01:37:21.687" v="621"/>
        <pc:sldMkLst>
          <pc:docMk/>
          <pc:sldMk cId="2773940819" sldId="304"/>
        </pc:sldMkLst>
      </pc:sldChg>
      <pc:sldChg chg="new del">
        <pc:chgData name="Kawtikwar, Samiran" userId="5ea7018a-08a7-4f53-8cd4-ccd53c13e353" providerId="ADAL" clId="{B38F9D13-D9F6-B841-B8F1-C4CC3A9E081C}" dt="2023-08-06T23:13:55.690" v="808" actId="2696"/>
        <pc:sldMkLst>
          <pc:docMk/>
          <pc:sldMk cId="3180546662" sldId="304"/>
        </pc:sldMkLst>
      </pc:sldChg>
      <pc:sldChg chg="addSp delSp modSp add modAnim addCm">
        <pc:chgData name="Kawtikwar, Samiran" userId="5ea7018a-08a7-4f53-8cd4-ccd53c13e353" providerId="ADAL" clId="{B38F9D13-D9F6-B841-B8F1-C4CC3A9E081C}" dt="2023-08-07T23:57:28.990" v="918" actId="14826"/>
        <pc:sldMkLst>
          <pc:docMk/>
          <pc:sldMk cId="2765962925" sldId="305"/>
        </pc:sldMkLst>
        <pc:picChg chg="add del mod">
          <ac:chgData name="Kawtikwar, Samiran" userId="5ea7018a-08a7-4f53-8cd4-ccd53c13e353" providerId="ADAL" clId="{B38F9D13-D9F6-B841-B8F1-C4CC3A9E081C}" dt="2023-08-06T23:34:48.864" v="827"/>
          <ac:picMkLst>
            <pc:docMk/>
            <pc:sldMk cId="2765962925" sldId="305"/>
            <ac:picMk id="2050" creationId="{39842A83-41ED-3AB6-7975-6ABEBFB238AE}"/>
          </ac:picMkLst>
        </pc:picChg>
        <pc:picChg chg="add del mod">
          <ac:chgData name="Kawtikwar, Samiran" userId="5ea7018a-08a7-4f53-8cd4-ccd53c13e353" providerId="ADAL" clId="{B38F9D13-D9F6-B841-B8F1-C4CC3A9E081C}" dt="2023-08-06T23:41:10.741" v="834" actId="478"/>
          <ac:picMkLst>
            <pc:docMk/>
            <pc:sldMk cId="2765962925" sldId="305"/>
            <ac:picMk id="2052" creationId="{707620B2-ACFE-36F1-A01F-30F5756FE880}"/>
          </ac:picMkLst>
        </pc:picChg>
        <pc:picChg chg="add del mod">
          <ac:chgData name="Kawtikwar, Samiran" userId="5ea7018a-08a7-4f53-8cd4-ccd53c13e353" providerId="ADAL" clId="{B38F9D13-D9F6-B841-B8F1-C4CC3A9E081C}" dt="2023-08-06T23:37:33.798" v="833" actId="478"/>
          <ac:picMkLst>
            <pc:docMk/>
            <pc:sldMk cId="2765962925" sldId="305"/>
            <ac:picMk id="2054" creationId="{2C2946F6-76C7-9352-55EC-925E0E87B659}"/>
          </ac:picMkLst>
        </pc:picChg>
        <pc:picChg chg="add mod">
          <ac:chgData name="Kawtikwar, Samiran" userId="5ea7018a-08a7-4f53-8cd4-ccd53c13e353" providerId="ADAL" clId="{B38F9D13-D9F6-B841-B8F1-C4CC3A9E081C}" dt="2023-08-07T23:57:28.990" v="918" actId="14826"/>
          <ac:picMkLst>
            <pc:docMk/>
            <pc:sldMk cId="2765962925" sldId="305"/>
            <ac:picMk id="2056" creationId="{DC6EBDF9-B9D2-B61A-03AA-0C5275D32B39}"/>
          </ac:picMkLst>
        </pc:picChg>
        <pc:picChg chg="del">
          <ac:chgData name="Kawtikwar, Samiran" userId="5ea7018a-08a7-4f53-8cd4-ccd53c13e353" providerId="ADAL" clId="{B38F9D13-D9F6-B841-B8F1-C4CC3A9E081C}" dt="2023-08-06T23:34:27.405" v="813" actId="478"/>
          <ac:picMkLst>
            <pc:docMk/>
            <pc:sldMk cId="2765962925" sldId="305"/>
            <ac:picMk id="3090" creationId="{23A16630-37E5-1F76-F1B6-CDA89ADE6F4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wtikwar, Samiran" userId="5ea7018a-08a7-4f53-8cd4-ccd53c13e353" providerId="ADAL" clId="{B38F9D13-D9F6-B841-B8F1-C4CC3A9E081C}" dt="2023-08-06T23:14:58.879" v="810"/>
              <pc2:cmMkLst xmlns:pc2="http://schemas.microsoft.com/office/powerpoint/2019/9/main/command">
                <pc:docMk/>
                <pc:sldMk cId="2765962925" sldId="305"/>
                <pc2:cmMk id="{AE7A0F19-796C-2149-852B-07C53B9B7157}"/>
              </pc2:cmMkLst>
            </pc226:cmChg>
          </p:ext>
        </pc:extLst>
      </pc:sldChg>
      <pc:sldChg chg="new del">
        <pc:chgData name="Kawtikwar, Samiran" userId="5ea7018a-08a7-4f53-8cd4-ccd53c13e353" providerId="ADAL" clId="{B38F9D13-D9F6-B841-B8F1-C4CC3A9E081C}" dt="2023-08-07T23:57:40.166" v="919" actId="680"/>
        <pc:sldMkLst>
          <pc:docMk/>
          <pc:sldMk cId="885564859" sldId="306"/>
        </pc:sldMkLst>
      </pc:sldChg>
      <pc:sldChg chg="addSp delSp modSp new mod">
        <pc:chgData name="Kawtikwar, Samiran" userId="5ea7018a-08a7-4f53-8cd4-ccd53c13e353" providerId="ADAL" clId="{B38F9D13-D9F6-B841-B8F1-C4CC3A9E081C}" dt="2023-08-08T11:33:53.833" v="1144" actId="20577"/>
        <pc:sldMkLst>
          <pc:docMk/>
          <pc:sldMk cId="3082901710" sldId="306"/>
        </pc:sldMkLst>
        <pc:spChg chg="mod">
          <ac:chgData name="Kawtikwar, Samiran" userId="5ea7018a-08a7-4f53-8cd4-ccd53c13e353" providerId="ADAL" clId="{B38F9D13-D9F6-B841-B8F1-C4CC3A9E081C}" dt="2023-08-07T23:58:24.010" v="958" actId="20577"/>
          <ac:spMkLst>
            <pc:docMk/>
            <pc:sldMk cId="3082901710" sldId="306"/>
            <ac:spMk id="2" creationId="{53096F12-FD3E-533B-1EDE-2B6C987FD2A1}"/>
          </ac:spMkLst>
        </pc:spChg>
        <pc:spChg chg="del">
          <ac:chgData name="Kawtikwar, Samiran" userId="5ea7018a-08a7-4f53-8cd4-ccd53c13e353" providerId="ADAL" clId="{B38F9D13-D9F6-B841-B8F1-C4CC3A9E081C}" dt="2023-08-08T00:01:44.101" v="959" actId="478"/>
          <ac:spMkLst>
            <pc:docMk/>
            <pc:sldMk cId="3082901710" sldId="306"/>
            <ac:spMk id="3" creationId="{B1ACED4D-0D8F-3A63-7DC4-84A37EF56199}"/>
          </ac:spMkLst>
        </pc:spChg>
        <pc:spChg chg="add mod">
          <ac:chgData name="Kawtikwar, Samiran" userId="5ea7018a-08a7-4f53-8cd4-ccd53c13e353" providerId="ADAL" clId="{B38F9D13-D9F6-B841-B8F1-C4CC3A9E081C}" dt="2023-08-08T11:33:53.833" v="1144" actId="20577"/>
          <ac:spMkLst>
            <pc:docMk/>
            <pc:sldMk cId="3082901710" sldId="306"/>
            <ac:spMk id="4" creationId="{A5906165-7B2B-FFBC-8620-61E60E266EBA}"/>
          </ac:spMkLst>
        </pc:spChg>
        <pc:spChg chg="add del mod">
          <ac:chgData name="Kawtikwar, Samiran" userId="5ea7018a-08a7-4f53-8cd4-ccd53c13e353" providerId="ADAL" clId="{B38F9D13-D9F6-B841-B8F1-C4CC3A9E081C}" dt="2023-08-08T00:02:47.811" v="984" actId="478"/>
          <ac:spMkLst>
            <pc:docMk/>
            <pc:sldMk cId="3082901710" sldId="306"/>
            <ac:spMk id="5" creationId="{8FEFEF4A-0A1C-B97E-B23F-59569BD2C551}"/>
          </ac:spMkLst>
        </pc:spChg>
        <pc:spChg chg="add mod">
          <ac:chgData name="Kawtikwar, Samiran" userId="5ea7018a-08a7-4f53-8cd4-ccd53c13e353" providerId="ADAL" clId="{B38F9D13-D9F6-B841-B8F1-C4CC3A9E081C}" dt="2023-08-08T00:02:58.417" v="990" actId="404"/>
          <ac:spMkLst>
            <pc:docMk/>
            <pc:sldMk cId="3082901710" sldId="306"/>
            <ac:spMk id="6" creationId="{DA9407BA-0A5F-C01B-7394-5BCF69C30F9E}"/>
          </ac:spMkLst>
        </pc:spChg>
        <pc:spChg chg="add del mod">
          <ac:chgData name="Kawtikwar, Samiran" userId="5ea7018a-08a7-4f53-8cd4-ccd53c13e353" providerId="ADAL" clId="{B38F9D13-D9F6-B841-B8F1-C4CC3A9E081C}" dt="2023-08-08T00:03:25.208" v="998" actId="478"/>
          <ac:spMkLst>
            <pc:docMk/>
            <pc:sldMk cId="3082901710" sldId="306"/>
            <ac:spMk id="7" creationId="{20F62315-454F-204B-DFF4-F4970C993575}"/>
          </ac:spMkLst>
        </pc:spChg>
        <pc:spChg chg="add mod">
          <ac:chgData name="Kawtikwar, Samiran" userId="5ea7018a-08a7-4f53-8cd4-ccd53c13e353" providerId="ADAL" clId="{B38F9D13-D9F6-B841-B8F1-C4CC3A9E081C}" dt="2023-08-08T00:04:05.538" v="1016" actId="1076"/>
          <ac:spMkLst>
            <pc:docMk/>
            <pc:sldMk cId="3082901710" sldId="306"/>
            <ac:spMk id="8" creationId="{CB347F0E-B54F-F325-F4F4-483E88B7E340}"/>
          </ac:spMkLst>
        </pc:spChg>
        <pc:spChg chg="add mod">
          <ac:chgData name="Kawtikwar, Samiran" userId="5ea7018a-08a7-4f53-8cd4-ccd53c13e353" providerId="ADAL" clId="{B38F9D13-D9F6-B841-B8F1-C4CC3A9E081C}" dt="2023-08-08T00:04:18.931" v="1020" actId="20577"/>
          <ac:spMkLst>
            <pc:docMk/>
            <pc:sldMk cId="3082901710" sldId="306"/>
            <ac:spMk id="9" creationId="{FBBEFED3-F752-3DF7-2FF2-D28F69A531E6}"/>
          </ac:spMkLst>
        </pc:spChg>
        <pc:spChg chg="add mod">
          <ac:chgData name="Kawtikwar, Samiran" userId="5ea7018a-08a7-4f53-8cd4-ccd53c13e353" providerId="ADAL" clId="{B38F9D13-D9F6-B841-B8F1-C4CC3A9E081C}" dt="2023-08-08T00:04:50.164" v="1028" actId="122"/>
          <ac:spMkLst>
            <pc:docMk/>
            <pc:sldMk cId="3082901710" sldId="306"/>
            <ac:spMk id="10" creationId="{F9CB8EE7-9F0B-E11F-5330-325132282C78}"/>
          </ac:spMkLst>
        </pc:spChg>
        <pc:spChg chg="add mod">
          <ac:chgData name="Kawtikwar, Samiran" userId="5ea7018a-08a7-4f53-8cd4-ccd53c13e353" providerId="ADAL" clId="{B38F9D13-D9F6-B841-B8F1-C4CC3A9E081C}" dt="2023-08-08T00:05:02.979" v="1032" actId="20577"/>
          <ac:spMkLst>
            <pc:docMk/>
            <pc:sldMk cId="3082901710" sldId="306"/>
            <ac:spMk id="11" creationId="{4A36DB9C-091F-8ED9-F5D5-AC46F8C9BAB0}"/>
          </ac:spMkLst>
        </pc:spChg>
        <pc:spChg chg="add mod">
          <ac:chgData name="Kawtikwar, Samiran" userId="5ea7018a-08a7-4f53-8cd4-ccd53c13e353" providerId="ADAL" clId="{B38F9D13-D9F6-B841-B8F1-C4CC3A9E081C}" dt="2023-08-08T11:33:33.281" v="1142" actId="20577"/>
          <ac:spMkLst>
            <pc:docMk/>
            <pc:sldMk cId="3082901710" sldId="306"/>
            <ac:spMk id="12" creationId="{E63558FF-A94E-4378-DDAE-7586C5CBAE7E}"/>
          </ac:spMkLst>
        </pc:spChg>
        <pc:spChg chg="add mod">
          <ac:chgData name="Kawtikwar, Samiran" userId="5ea7018a-08a7-4f53-8cd4-ccd53c13e353" providerId="ADAL" clId="{B38F9D13-D9F6-B841-B8F1-C4CC3A9E081C}" dt="2023-08-08T00:11:26.255" v="1084" actId="20577"/>
          <ac:spMkLst>
            <pc:docMk/>
            <pc:sldMk cId="3082901710" sldId="306"/>
            <ac:spMk id="13" creationId="{F475BAAD-EC71-EF0A-88F7-CCDEDDD01C23}"/>
          </ac:spMkLst>
        </pc:spChg>
        <pc:spChg chg="add mod">
          <ac:chgData name="Kawtikwar, Samiran" userId="5ea7018a-08a7-4f53-8cd4-ccd53c13e353" providerId="ADAL" clId="{B38F9D13-D9F6-B841-B8F1-C4CC3A9E081C}" dt="2023-08-08T00:10:00.244" v="1061" actId="1076"/>
          <ac:spMkLst>
            <pc:docMk/>
            <pc:sldMk cId="3082901710" sldId="306"/>
            <ac:spMk id="14" creationId="{EA8421B5-4733-FB6A-9398-C8B1DB849F09}"/>
          </ac:spMkLst>
        </pc:spChg>
        <pc:spChg chg="add mod">
          <ac:chgData name="Kawtikwar, Samiran" userId="5ea7018a-08a7-4f53-8cd4-ccd53c13e353" providerId="ADAL" clId="{B38F9D13-D9F6-B841-B8F1-C4CC3A9E081C}" dt="2023-08-08T00:10:19.468" v="1066" actId="20577"/>
          <ac:spMkLst>
            <pc:docMk/>
            <pc:sldMk cId="3082901710" sldId="306"/>
            <ac:spMk id="15" creationId="{7B3A1EBE-B53D-2E47-9D64-583759AB5709}"/>
          </ac:spMkLst>
        </pc:spChg>
        <pc:spChg chg="add mod">
          <ac:chgData name="Kawtikwar, Samiran" userId="5ea7018a-08a7-4f53-8cd4-ccd53c13e353" providerId="ADAL" clId="{B38F9D13-D9F6-B841-B8F1-C4CC3A9E081C}" dt="2023-08-08T00:10:44.175" v="1071" actId="1076"/>
          <ac:spMkLst>
            <pc:docMk/>
            <pc:sldMk cId="3082901710" sldId="306"/>
            <ac:spMk id="16" creationId="{F78444DB-4920-C5CF-85F6-FA3CC44EAA7C}"/>
          </ac:spMkLst>
        </pc:spChg>
        <pc:spChg chg="add mod">
          <ac:chgData name="Kawtikwar, Samiran" userId="5ea7018a-08a7-4f53-8cd4-ccd53c13e353" providerId="ADAL" clId="{B38F9D13-D9F6-B841-B8F1-C4CC3A9E081C}" dt="2023-08-08T00:10:55.226" v="1076" actId="20577"/>
          <ac:spMkLst>
            <pc:docMk/>
            <pc:sldMk cId="3082901710" sldId="306"/>
            <ac:spMk id="17" creationId="{3CA8C211-C96F-CD31-4B95-6A33BAE0226A}"/>
          </ac:spMkLst>
        </pc:spChg>
        <pc:spChg chg="add mod">
          <ac:chgData name="Kawtikwar, Samiran" userId="5ea7018a-08a7-4f53-8cd4-ccd53c13e353" providerId="ADAL" clId="{B38F9D13-D9F6-B841-B8F1-C4CC3A9E081C}" dt="2023-08-08T00:11:11.077" v="1082" actId="20577"/>
          <ac:spMkLst>
            <pc:docMk/>
            <pc:sldMk cId="3082901710" sldId="306"/>
            <ac:spMk id="18" creationId="{1837DC26-4317-62EB-A3AF-8F04D023B7D6}"/>
          </ac:spMkLst>
        </pc:spChg>
        <pc:spChg chg="add mod">
          <ac:chgData name="Kawtikwar, Samiran" userId="5ea7018a-08a7-4f53-8cd4-ccd53c13e353" providerId="ADAL" clId="{B38F9D13-D9F6-B841-B8F1-C4CC3A9E081C}" dt="2023-08-08T00:11:49.915" v="1140" actId="1076"/>
          <ac:spMkLst>
            <pc:docMk/>
            <pc:sldMk cId="3082901710" sldId="306"/>
            <ac:spMk id="19" creationId="{827EB37E-9F86-9D31-2155-95561C15B967}"/>
          </ac:spMkLst>
        </pc:spChg>
        <pc:picChg chg="add mod">
          <ac:chgData name="Kawtikwar, Samiran" userId="5ea7018a-08a7-4f53-8cd4-ccd53c13e353" providerId="ADAL" clId="{B38F9D13-D9F6-B841-B8F1-C4CC3A9E081C}" dt="2023-08-08T00:01:49.827" v="961" actId="1076"/>
          <ac:picMkLst>
            <pc:docMk/>
            <pc:sldMk cId="3082901710" sldId="306"/>
            <ac:picMk id="3074" creationId="{169BD12C-3AC2-6596-47AF-C2F56E36EA8E}"/>
          </ac:picMkLst>
        </pc:picChg>
        <pc:picChg chg="add mod">
          <ac:chgData name="Kawtikwar, Samiran" userId="5ea7018a-08a7-4f53-8cd4-ccd53c13e353" providerId="ADAL" clId="{B38F9D13-D9F6-B841-B8F1-C4CC3A9E081C}" dt="2023-08-08T00:09:25.266" v="1045" actId="1076"/>
          <ac:picMkLst>
            <pc:docMk/>
            <pc:sldMk cId="3082901710" sldId="306"/>
            <ac:picMk id="3076" creationId="{DD2BC089-EC27-809D-3AC5-A4F97D6C92B9}"/>
          </ac:picMkLst>
        </pc:picChg>
      </pc:sldChg>
      <pc:sldMasterChg chg="delSldLayout modSldLayout">
        <pc:chgData name="Kawtikwar, Samiran" userId="5ea7018a-08a7-4f53-8cd4-ccd53c13e353" providerId="ADAL" clId="{B38F9D13-D9F6-B841-B8F1-C4CC3A9E081C}" dt="2023-07-26T01:16:57.287" v="20" actId="1076"/>
        <pc:sldMasterMkLst>
          <pc:docMk/>
          <pc:sldMasterMk cId="2900587492" sldId="2147483654"/>
        </pc:sldMasterMkLst>
        <pc:sldLayoutChg chg="addSp delSp modSp mod">
          <pc:chgData name="Kawtikwar, Samiran" userId="5ea7018a-08a7-4f53-8cd4-ccd53c13e353" providerId="ADAL" clId="{B38F9D13-D9F6-B841-B8F1-C4CC3A9E081C}" dt="2023-07-26T01:16:41.818" v="14"/>
          <pc:sldLayoutMkLst>
            <pc:docMk/>
            <pc:sldMasterMk cId="2900587492" sldId="2147483654"/>
            <pc:sldLayoutMk cId="2233279309" sldId="2147483656"/>
          </pc:sldLayoutMkLst>
          <pc:picChg chg="del">
            <ac:chgData name="Kawtikwar, Samiran" userId="5ea7018a-08a7-4f53-8cd4-ccd53c13e353" providerId="ADAL" clId="{B38F9D13-D9F6-B841-B8F1-C4CC3A9E081C}" dt="2023-07-26T01:16:11.432" v="3" actId="478"/>
            <ac:picMkLst>
              <pc:docMk/>
              <pc:sldMasterMk cId="2900587492" sldId="2147483654"/>
              <pc:sldLayoutMk cId="2233279309" sldId="2147483656"/>
              <ac:picMk id="5" creationId="{FBCED882-1681-B246-8699-AC8EBE6AD60A}"/>
            </ac:picMkLst>
          </pc:picChg>
          <pc:picChg chg="del">
            <ac:chgData name="Kawtikwar, Samiran" userId="5ea7018a-08a7-4f53-8cd4-ccd53c13e353" providerId="ADAL" clId="{B38F9D13-D9F6-B841-B8F1-C4CC3A9E081C}" dt="2023-07-26T01:16:10.915" v="2" actId="478"/>
            <ac:picMkLst>
              <pc:docMk/>
              <pc:sldMasterMk cId="2900587492" sldId="2147483654"/>
              <pc:sldLayoutMk cId="2233279309" sldId="2147483656"/>
              <ac:picMk id="8" creationId="{DC194136-AA9C-8C2F-29CE-494AB44FD844}"/>
            </ac:picMkLst>
          </pc:picChg>
          <pc:picChg chg="add mod">
            <ac:chgData name="Kawtikwar, Samiran" userId="5ea7018a-08a7-4f53-8cd4-ccd53c13e353" providerId="ADAL" clId="{B38F9D13-D9F6-B841-B8F1-C4CC3A9E081C}" dt="2023-07-26T01:16:41.818" v="14"/>
            <ac:picMkLst>
              <pc:docMk/>
              <pc:sldMasterMk cId="2900587492" sldId="2147483654"/>
              <pc:sldLayoutMk cId="2233279309" sldId="2147483656"/>
              <ac:picMk id="9" creationId="{6EF6330F-1AF2-945B-6891-FBA1B92E7C48}"/>
            </ac:picMkLst>
          </pc:picChg>
        </pc:sldLayoutChg>
        <pc:sldLayoutChg chg="addSp delSp modSp mod">
          <pc:chgData name="Kawtikwar, Samiran" userId="5ea7018a-08a7-4f53-8cd4-ccd53c13e353" providerId="ADAL" clId="{B38F9D13-D9F6-B841-B8F1-C4CC3A9E081C}" dt="2023-07-26T01:16:40.407" v="13"/>
          <pc:sldLayoutMkLst>
            <pc:docMk/>
            <pc:sldMasterMk cId="2900587492" sldId="2147483654"/>
            <pc:sldLayoutMk cId="4007518593" sldId="2147483657"/>
          </pc:sldLayoutMkLst>
          <pc:picChg chg="add mod">
            <ac:chgData name="Kawtikwar, Samiran" userId="5ea7018a-08a7-4f53-8cd4-ccd53c13e353" providerId="ADAL" clId="{B38F9D13-D9F6-B841-B8F1-C4CC3A9E081C}" dt="2023-07-26T01:16:40.407" v="13"/>
            <ac:picMkLst>
              <pc:docMk/>
              <pc:sldMasterMk cId="2900587492" sldId="2147483654"/>
              <pc:sldLayoutMk cId="4007518593" sldId="2147483657"/>
              <ac:picMk id="2" creationId="{0451CD8C-979E-E969-C252-FC3B76B137D3}"/>
            </ac:picMkLst>
          </pc:picChg>
          <pc:picChg chg="del">
            <ac:chgData name="Kawtikwar, Samiran" userId="5ea7018a-08a7-4f53-8cd4-ccd53c13e353" providerId="ADAL" clId="{B38F9D13-D9F6-B841-B8F1-C4CC3A9E081C}" dt="2023-07-26T01:16:13.648" v="4" actId="478"/>
            <ac:picMkLst>
              <pc:docMk/>
              <pc:sldMasterMk cId="2900587492" sldId="2147483654"/>
              <pc:sldLayoutMk cId="4007518593" sldId="2147483657"/>
              <ac:picMk id="3" creationId="{68D2D8FE-24A2-4577-ECA0-9B1493618A2B}"/>
            </ac:picMkLst>
          </pc:picChg>
          <pc:picChg chg="del">
            <ac:chgData name="Kawtikwar, Samiran" userId="5ea7018a-08a7-4f53-8cd4-ccd53c13e353" providerId="ADAL" clId="{B38F9D13-D9F6-B841-B8F1-C4CC3A9E081C}" dt="2023-07-26T01:16:14.072" v="5" actId="478"/>
            <ac:picMkLst>
              <pc:docMk/>
              <pc:sldMasterMk cId="2900587492" sldId="2147483654"/>
              <pc:sldLayoutMk cId="4007518593" sldId="2147483657"/>
              <ac:picMk id="8" creationId="{19AF68C3-E857-45FA-2BD7-675A6F4C9ACE}"/>
            </ac:picMkLst>
          </pc:picChg>
        </pc:sldLayoutChg>
        <pc:sldLayoutChg chg="addSp delSp modSp mod">
          <pc:chgData name="Kawtikwar, Samiran" userId="5ea7018a-08a7-4f53-8cd4-ccd53c13e353" providerId="ADAL" clId="{B38F9D13-D9F6-B841-B8F1-C4CC3A9E081C}" dt="2023-07-26T01:16:37.576" v="12" actId="1076"/>
          <pc:sldLayoutMkLst>
            <pc:docMk/>
            <pc:sldMasterMk cId="2900587492" sldId="2147483654"/>
            <pc:sldLayoutMk cId="3600298318" sldId="2147483659"/>
          </pc:sldLayoutMkLst>
          <pc:spChg chg="add del">
            <ac:chgData name="Kawtikwar, Samiran" userId="5ea7018a-08a7-4f53-8cd4-ccd53c13e353" providerId="ADAL" clId="{B38F9D13-D9F6-B841-B8F1-C4CC3A9E081C}" dt="2023-07-26T01:16:19.479" v="9" actId="22"/>
            <ac:spMkLst>
              <pc:docMk/>
              <pc:sldMasterMk cId="2900587492" sldId="2147483654"/>
              <pc:sldLayoutMk cId="3600298318" sldId="2147483659"/>
              <ac:spMk id="5" creationId="{B928B9BC-72C4-195F-F637-E27F7D3E38F7}"/>
            </ac:spMkLst>
          </pc:spChg>
          <pc:picChg chg="del">
            <ac:chgData name="Kawtikwar, Samiran" userId="5ea7018a-08a7-4f53-8cd4-ccd53c13e353" providerId="ADAL" clId="{B38F9D13-D9F6-B841-B8F1-C4CC3A9E081C}" dt="2023-07-26T01:16:16.047" v="6" actId="478"/>
            <ac:picMkLst>
              <pc:docMk/>
              <pc:sldMasterMk cId="2900587492" sldId="2147483654"/>
              <pc:sldLayoutMk cId="3600298318" sldId="2147483659"/>
              <ac:picMk id="3" creationId="{30B9A710-AFC4-A7D0-E834-90BB93B653C9}"/>
            </ac:picMkLst>
          </pc:picChg>
          <pc:picChg chg="del">
            <ac:chgData name="Kawtikwar, Samiran" userId="5ea7018a-08a7-4f53-8cd4-ccd53c13e353" providerId="ADAL" clId="{B38F9D13-D9F6-B841-B8F1-C4CC3A9E081C}" dt="2023-07-26T01:16:16.504" v="7" actId="478"/>
            <ac:picMkLst>
              <pc:docMk/>
              <pc:sldMasterMk cId="2900587492" sldId="2147483654"/>
              <pc:sldLayoutMk cId="3600298318" sldId="2147483659"/>
              <ac:picMk id="4" creationId="{73B75896-610F-D6F3-0CAA-D1DB001F866C}"/>
            </ac:picMkLst>
          </pc:picChg>
          <pc:picChg chg="add mod">
            <ac:chgData name="Kawtikwar, Samiran" userId="5ea7018a-08a7-4f53-8cd4-ccd53c13e353" providerId="ADAL" clId="{B38F9D13-D9F6-B841-B8F1-C4CC3A9E081C}" dt="2023-07-26T01:16:37.576" v="12" actId="1076"/>
            <ac:picMkLst>
              <pc:docMk/>
              <pc:sldMasterMk cId="2900587492" sldId="2147483654"/>
              <pc:sldLayoutMk cId="3600298318" sldId="2147483659"/>
              <ac:picMk id="7" creationId="{9172969E-3798-475C-5838-2DF5B246057B}"/>
            </ac:picMkLst>
          </pc:picChg>
        </pc:sldLayoutChg>
        <pc:sldLayoutChg chg="del">
          <pc:chgData name="Kawtikwar, Samiran" userId="5ea7018a-08a7-4f53-8cd4-ccd53c13e353" providerId="ADAL" clId="{B38F9D13-D9F6-B841-B8F1-C4CC3A9E081C}" dt="2023-07-26T01:16:44.478" v="15" actId="2696"/>
          <pc:sldLayoutMkLst>
            <pc:docMk/>
            <pc:sldMasterMk cId="2900587492" sldId="2147483654"/>
            <pc:sldLayoutMk cId="253726248" sldId="2147483660"/>
          </pc:sldLayoutMkLst>
        </pc:sldLayoutChg>
        <pc:sldLayoutChg chg="addSp delSp modSp mod">
          <pc:chgData name="Kawtikwar, Samiran" userId="5ea7018a-08a7-4f53-8cd4-ccd53c13e353" providerId="ADAL" clId="{B38F9D13-D9F6-B841-B8F1-C4CC3A9E081C}" dt="2023-07-26T01:16:57.287" v="20" actId="1076"/>
          <pc:sldLayoutMkLst>
            <pc:docMk/>
            <pc:sldMasterMk cId="2900587492" sldId="2147483654"/>
            <pc:sldLayoutMk cId="3362947370" sldId="2147483661"/>
          </pc:sldLayoutMkLst>
          <pc:spChg chg="del">
            <ac:chgData name="Kawtikwar, Samiran" userId="5ea7018a-08a7-4f53-8cd4-ccd53c13e353" providerId="ADAL" clId="{B38F9D13-D9F6-B841-B8F1-C4CC3A9E081C}" dt="2023-07-26T01:16:05.195" v="1" actId="478"/>
            <ac:spMkLst>
              <pc:docMk/>
              <pc:sldMasterMk cId="2900587492" sldId="2147483654"/>
              <pc:sldLayoutMk cId="3362947370" sldId="2147483661"/>
              <ac:spMk id="8" creationId="{1D3E22CF-79FA-3D8F-6F81-34B3CA77E516}"/>
            </ac:spMkLst>
          </pc:spChg>
          <pc:picChg chg="add mod">
            <ac:chgData name="Kawtikwar, Samiran" userId="5ea7018a-08a7-4f53-8cd4-ccd53c13e353" providerId="ADAL" clId="{B38F9D13-D9F6-B841-B8F1-C4CC3A9E081C}" dt="2023-07-26T01:16:57.287" v="20" actId="1076"/>
            <ac:picMkLst>
              <pc:docMk/>
              <pc:sldMasterMk cId="2900587492" sldId="2147483654"/>
              <pc:sldLayoutMk cId="3362947370" sldId="2147483661"/>
              <ac:picMk id="2" creationId="{9EAFA775-46C8-F816-E17D-37DE2AB63C74}"/>
            </ac:picMkLst>
          </pc:picChg>
          <pc:picChg chg="del">
            <ac:chgData name="Kawtikwar, Samiran" userId="5ea7018a-08a7-4f53-8cd4-ccd53c13e353" providerId="ADAL" clId="{B38F9D13-D9F6-B841-B8F1-C4CC3A9E081C}" dt="2023-07-26T01:16:05.195" v="1" actId="478"/>
            <ac:picMkLst>
              <pc:docMk/>
              <pc:sldMasterMk cId="2900587492" sldId="2147483654"/>
              <pc:sldLayoutMk cId="3362947370" sldId="2147483661"/>
              <ac:picMk id="11" creationId="{67D5411D-4503-5E40-990B-869E136B0F29}"/>
            </ac:picMkLst>
          </pc:picChg>
        </pc:sldLayoutChg>
      </pc:sldMasterChg>
    </pc:docChg>
  </pc:docChgLst>
  <pc:docChgLst>
    <pc:chgData name="Jinjun Xiong" userId="S::jinjun_buffalo.edu#ext#@uillinoisedu.onmicrosoft.com::04286e5b-8b8c-45da-a63d-b9c7d9f3443f" providerId="AD" clId="Web-{88AC690B-BB9A-47FF-9EC0-76FDD60F5827}"/>
    <pc:docChg chg="modSld">
      <pc:chgData name="Jinjun Xiong" userId="S::jinjun_buffalo.edu#ext#@uillinoisedu.onmicrosoft.com::04286e5b-8b8c-45da-a63d-b9c7d9f3443f" providerId="AD" clId="Web-{88AC690B-BB9A-47FF-9EC0-76FDD60F5827}" dt="2023-07-29T01:50:43.765" v="7" actId="20577"/>
      <pc:docMkLst>
        <pc:docMk/>
      </pc:docMkLst>
      <pc:sldChg chg="modSp">
        <pc:chgData name="Jinjun Xiong" userId="S::jinjun_buffalo.edu#ext#@uillinoisedu.onmicrosoft.com::04286e5b-8b8c-45da-a63d-b9c7d9f3443f" providerId="AD" clId="Web-{88AC690B-BB9A-47FF-9EC0-76FDD60F5827}" dt="2023-07-29T01:50:43.765" v="7" actId="20577"/>
        <pc:sldMkLst>
          <pc:docMk/>
          <pc:sldMk cId="1908168996" sldId="262"/>
        </pc:sldMkLst>
        <pc:spChg chg="mod">
          <ac:chgData name="Jinjun Xiong" userId="S::jinjun_buffalo.edu#ext#@uillinoisedu.onmicrosoft.com::04286e5b-8b8c-45da-a63d-b9c7d9f3443f" providerId="AD" clId="Web-{88AC690B-BB9A-47FF-9EC0-76FDD60F5827}" dt="2023-07-29T01:50:43.765" v="7" actId="20577"/>
          <ac:spMkLst>
            <pc:docMk/>
            <pc:sldMk cId="1908168996" sldId="262"/>
            <ac:spMk id="9" creationId="{F7489AE0-09D1-B9AA-70EB-0A8F7BE71A6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illinoisedu-my.sharepoint.com/personal/samiran2_illinois_edu/Documents/sam_SGM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Improvement in # of intersection</a:t>
            </a:r>
            <a:r>
              <a:rPr lang="en-US" sz="2400" b="1" baseline="0" dirty="0"/>
              <a:t> operations</a:t>
            </a:r>
            <a:endParaRPr lang="en-US" sz="2400" b="1" dirty="0"/>
          </a:p>
        </c:rich>
      </c:tx>
      <c:layout>
        <c:manualLayout>
          <c:xMode val="edge"/>
          <c:yMode val="edge"/>
          <c:x val="0.28595286571165823"/>
          <c:y val="7.71148754594761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428454432736886E-2"/>
          <c:y val="0.10862950895267161"/>
          <c:w val="0.88701597221904493"/>
          <c:h val="0.75664252966817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W/O reuse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Sheet1!$B$2:$B$11</c:f>
              <c:strCache>
                <c:ptCount val="10"/>
                <c:pt idx="0">
                  <c:v>cq5m1</c:v>
                </c:pt>
                <c:pt idx="1">
                  <c:v>cq5</c:v>
                </c:pt>
                <c:pt idx="2">
                  <c:v>cq6m1</c:v>
                </c:pt>
                <c:pt idx="3">
                  <c:v>cq6</c:v>
                </c:pt>
                <c:pt idx="4">
                  <c:v>cq7m1</c:v>
                </c:pt>
                <c:pt idx="5">
                  <c:v>cq7</c:v>
                </c:pt>
                <c:pt idx="6">
                  <c:v>cq8m1</c:v>
                </c:pt>
                <c:pt idx="7">
                  <c:v>cq8</c:v>
                </c:pt>
                <c:pt idx="8">
                  <c:v>cq9m1</c:v>
                </c:pt>
                <c:pt idx="9">
                  <c:v>cq9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46794486</c:v>
                </c:pt>
                <c:pt idx="1">
                  <c:v>20881838</c:v>
                </c:pt>
                <c:pt idx="2">
                  <c:v>130114516</c:v>
                </c:pt>
                <c:pt idx="3">
                  <c:v>49618729</c:v>
                </c:pt>
                <c:pt idx="4">
                  <c:v>253215589</c:v>
                </c:pt>
                <c:pt idx="5">
                  <c:v>91679280</c:v>
                </c:pt>
                <c:pt idx="6">
                  <c:v>370669539</c:v>
                </c:pt>
                <c:pt idx="7">
                  <c:v>139279024</c:v>
                </c:pt>
                <c:pt idx="8">
                  <c:v>430334955</c:v>
                </c:pt>
                <c:pt idx="9">
                  <c:v>181479780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1-1D46-BEF1-57D432A17C12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Reuse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Sheet1!$B$2:$B$11</c:f>
              <c:strCache>
                <c:ptCount val="10"/>
                <c:pt idx="0">
                  <c:v>cq5m1</c:v>
                </c:pt>
                <c:pt idx="1">
                  <c:v>cq5</c:v>
                </c:pt>
                <c:pt idx="2">
                  <c:v>cq6m1</c:v>
                </c:pt>
                <c:pt idx="3">
                  <c:v>cq6</c:v>
                </c:pt>
                <c:pt idx="4">
                  <c:v>cq7m1</c:v>
                </c:pt>
                <c:pt idx="5">
                  <c:v>cq7</c:v>
                </c:pt>
                <c:pt idx="6">
                  <c:v>cq8m1</c:v>
                </c:pt>
                <c:pt idx="7">
                  <c:v>cq8</c:v>
                </c:pt>
                <c:pt idx="8">
                  <c:v>cq9m1</c:v>
                </c:pt>
                <c:pt idx="9">
                  <c:v>cq9</c:v>
                </c:pt>
              </c:strCache>
            </c:strRef>
          </c:cat>
          <c:val>
            <c:numRef>
              <c:f>Sheet1!$D$2:$D$11</c:f>
              <c:numCache>
                <c:formatCode>#,##0</c:formatCode>
                <c:ptCount val="10"/>
                <c:pt idx="0">
                  <c:v>26360303</c:v>
                </c:pt>
                <c:pt idx="1">
                  <c:v>15889824</c:v>
                </c:pt>
                <c:pt idx="2">
                  <c:v>52225436</c:v>
                </c:pt>
                <c:pt idx="3">
                  <c:v>30194042</c:v>
                </c:pt>
                <c:pt idx="4">
                  <c:v>81007445</c:v>
                </c:pt>
                <c:pt idx="5">
                  <c:v>46935236</c:v>
                </c:pt>
                <c:pt idx="6">
                  <c:v>102639103</c:v>
                </c:pt>
                <c:pt idx="7">
                  <c:v>62709660</c:v>
                </c:pt>
                <c:pt idx="8">
                  <c:v>111122133</c:v>
                </c:pt>
                <c:pt idx="9">
                  <c:v>74663152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1-1D46-BEF1-57D432A17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21583"/>
        <c:axId val="270655024"/>
      </c:barChart>
      <c:catAx>
        <c:axId val="47121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Queries</a:t>
                </a:r>
              </a:p>
            </c:rich>
          </c:tx>
          <c:layout>
            <c:manualLayout>
              <c:xMode val="edge"/>
              <c:yMode val="edge"/>
              <c:x val="0.50389445799228616"/>
              <c:y val="0.93841005708958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655024"/>
        <c:crosses val="autoZero"/>
        <c:auto val="1"/>
        <c:lblAlgn val="ctr"/>
        <c:lblOffset val="100"/>
        <c:noMultiLvlLbl val="0"/>
      </c:catAx>
      <c:valAx>
        <c:axId val="27065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# of intersections</a:t>
                </a:r>
              </a:p>
            </c:rich>
          </c:tx>
          <c:layout>
            <c:manualLayout>
              <c:xMode val="edge"/>
              <c:yMode val="edge"/>
              <c:x val="8.531846070083773E-3"/>
              <c:y val="0.33037834326766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2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362643948995045"/>
          <c:y val="0.11074735857605138"/>
          <c:w val="0.17157173772801931"/>
          <c:h val="0.17534776902887134"/>
        </c:manualLayout>
      </c:layout>
      <c:overlay val="1"/>
      <c:spPr>
        <a:solidFill>
          <a:schemeClr val="bg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effectLst/>
              </a:rPr>
              <a:t>Improvement in # of intersection operations</a:t>
            </a:r>
            <a:endParaRPr lang="en-US" sz="2400" dirty="0">
              <a:effectLst/>
            </a:endParaRPr>
          </a:p>
        </c:rich>
      </c:tx>
      <c:layout>
        <c:manualLayout>
          <c:xMode val="edge"/>
          <c:yMode val="edge"/>
          <c:x val="0.30723118331715005"/>
          <c:y val="7.87143406992188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575149428509837E-2"/>
          <c:y val="9.7015528211446961E-2"/>
          <c:w val="0.90544984468804568"/>
          <c:h val="0.74627269002850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'Hybrid symmetry breaking'!$C$76</c:f>
              <c:strCache>
                <c:ptCount val="1"/>
                <c:pt idx="0">
                  <c:v>Deterministic SB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'Hybrid symmetry breaking'!$A$77:$A$94</c:f>
              <c:strCache>
                <c:ptCount val="18"/>
                <c:pt idx="0">
                  <c:v>tri</c:v>
                </c:pt>
                <c:pt idx="1">
                  <c:v>diamond</c:v>
                </c:pt>
                <c:pt idx="2">
                  <c:v>cq4</c:v>
                </c:pt>
                <c:pt idx="3">
                  <c:v>cq5m1</c:v>
                </c:pt>
                <c:pt idx="4">
                  <c:v>cq5</c:v>
                </c:pt>
                <c:pt idx="5">
                  <c:v>house</c:v>
                </c:pt>
                <c:pt idx="6">
                  <c:v>pyramid</c:v>
                </c:pt>
                <c:pt idx="7">
                  <c:v>fan3</c:v>
                </c:pt>
                <c:pt idx="8">
                  <c:v>cq6m1</c:v>
                </c:pt>
                <c:pt idx="9">
                  <c:v>wheel5</c:v>
                </c:pt>
                <c:pt idx="10">
                  <c:v>fan4</c:v>
                </c:pt>
                <c:pt idx="11">
                  <c:v>cq6</c:v>
                </c:pt>
                <c:pt idx="12">
                  <c:v>cq7m1</c:v>
                </c:pt>
                <c:pt idx="13">
                  <c:v>cq7</c:v>
                </c:pt>
                <c:pt idx="14">
                  <c:v>cq8m1</c:v>
                </c:pt>
                <c:pt idx="15">
                  <c:v>cq8</c:v>
                </c:pt>
                <c:pt idx="16">
                  <c:v>cq9m1</c:v>
                </c:pt>
                <c:pt idx="17">
                  <c:v>cq9</c:v>
                </c:pt>
              </c:strCache>
            </c:strRef>
          </c:cat>
          <c:val>
            <c:numRef>
              <c:f>'Hybrid symmetry breaking'!$C$77:$C$94</c:f>
              <c:numCache>
                <c:formatCode>#,##0</c:formatCode>
                <c:ptCount val="18"/>
                <c:pt idx="0">
                  <c:v>50461623</c:v>
                </c:pt>
                <c:pt idx="1">
                  <c:v>76080304</c:v>
                </c:pt>
                <c:pt idx="2">
                  <c:v>93043726</c:v>
                </c:pt>
                <c:pt idx="3">
                  <c:v>371955538</c:v>
                </c:pt>
                <c:pt idx="4">
                  <c:v>364500408</c:v>
                </c:pt>
                <c:pt idx="5">
                  <c:v>857008667</c:v>
                </c:pt>
                <c:pt idx="6">
                  <c:v>2107722348</c:v>
                </c:pt>
                <c:pt idx="7">
                  <c:v>1392913486</c:v>
                </c:pt>
                <c:pt idx="8">
                  <c:v>596214547</c:v>
                </c:pt>
                <c:pt idx="9">
                  <c:v>18877487590</c:v>
                </c:pt>
                <c:pt idx="10">
                  <c:v>15109599636</c:v>
                </c:pt>
                <c:pt idx="11">
                  <c:v>530763267</c:v>
                </c:pt>
                <c:pt idx="12">
                  <c:v>846008511</c:v>
                </c:pt>
                <c:pt idx="13">
                  <c:v>703049597</c:v>
                </c:pt>
                <c:pt idx="14">
                  <c:v>964339644</c:v>
                </c:pt>
                <c:pt idx="15">
                  <c:v>844624584</c:v>
                </c:pt>
                <c:pt idx="16">
                  <c:v>933421634</c:v>
                </c:pt>
                <c:pt idx="17">
                  <c:v>891382771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C-5847-BAA7-5488D55E1FE0}"/>
            </c:ext>
          </c:extLst>
        </c:ser>
        <c:ser>
          <c:idx val="1"/>
          <c:order val="1"/>
          <c:tx>
            <c:strRef>
              <c:f>'Hybrid symmetry breaking'!$F$76</c:f>
              <c:strCache>
                <c:ptCount val="1"/>
                <c:pt idx="0">
                  <c:v>Hybrid SB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'Hybrid symmetry breaking'!$A$77:$A$94</c:f>
              <c:strCache>
                <c:ptCount val="18"/>
                <c:pt idx="0">
                  <c:v>tri</c:v>
                </c:pt>
                <c:pt idx="1">
                  <c:v>diamond</c:v>
                </c:pt>
                <c:pt idx="2">
                  <c:v>cq4</c:v>
                </c:pt>
                <c:pt idx="3">
                  <c:v>cq5m1</c:v>
                </c:pt>
                <c:pt idx="4">
                  <c:v>cq5</c:v>
                </c:pt>
                <c:pt idx="5">
                  <c:v>house</c:v>
                </c:pt>
                <c:pt idx="6">
                  <c:v>pyramid</c:v>
                </c:pt>
                <c:pt idx="7">
                  <c:v>fan3</c:v>
                </c:pt>
                <c:pt idx="8">
                  <c:v>cq6m1</c:v>
                </c:pt>
                <c:pt idx="9">
                  <c:v>wheel5</c:v>
                </c:pt>
                <c:pt idx="10">
                  <c:v>fan4</c:v>
                </c:pt>
                <c:pt idx="11">
                  <c:v>cq6</c:v>
                </c:pt>
                <c:pt idx="12">
                  <c:v>cq7m1</c:v>
                </c:pt>
                <c:pt idx="13">
                  <c:v>cq7</c:v>
                </c:pt>
                <c:pt idx="14">
                  <c:v>cq8m1</c:v>
                </c:pt>
                <c:pt idx="15">
                  <c:v>cq8</c:v>
                </c:pt>
                <c:pt idx="16">
                  <c:v>cq9m1</c:v>
                </c:pt>
                <c:pt idx="17">
                  <c:v>cq9</c:v>
                </c:pt>
              </c:strCache>
            </c:strRef>
          </c:cat>
          <c:val>
            <c:numRef>
              <c:f>'Hybrid symmetry breaking'!$F$77:$F$94</c:f>
              <c:numCache>
                <c:formatCode>#,##0</c:formatCode>
                <c:ptCount val="18"/>
                <c:pt idx="0">
                  <c:v>16820541</c:v>
                </c:pt>
                <c:pt idx="1">
                  <c:v>60046816</c:v>
                </c:pt>
                <c:pt idx="2">
                  <c:v>52113553</c:v>
                </c:pt>
                <c:pt idx="3">
                  <c:v>106307718</c:v>
                </c:pt>
                <c:pt idx="4">
                  <c:v>85241087</c:v>
                </c:pt>
                <c:pt idx="5">
                  <c:v>129781625</c:v>
                </c:pt>
                <c:pt idx="6">
                  <c:v>853521235</c:v>
                </c:pt>
                <c:pt idx="7">
                  <c:v>351724407</c:v>
                </c:pt>
                <c:pt idx="8">
                  <c:v>218859223</c:v>
                </c:pt>
                <c:pt idx="9">
                  <c:v>12020293989</c:v>
                </c:pt>
                <c:pt idx="10">
                  <c:v>6819184609</c:v>
                </c:pt>
                <c:pt idx="11">
                  <c:v>142894565</c:v>
                </c:pt>
                <c:pt idx="12">
                  <c:v>379318851</c:v>
                </c:pt>
                <c:pt idx="13">
                  <c:v>227888197</c:v>
                </c:pt>
                <c:pt idx="14">
                  <c:v>410829338</c:v>
                </c:pt>
                <c:pt idx="15">
                  <c:v>287838945</c:v>
                </c:pt>
                <c:pt idx="16">
                  <c:v>337339463</c:v>
                </c:pt>
                <c:pt idx="17">
                  <c:v>302969483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C-5847-BAA7-5488D55E1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2616864"/>
        <c:axId val="435289536"/>
      </c:barChart>
      <c:lineChart>
        <c:grouping val="standard"/>
        <c:varyColors val="0"/>
        <c:ser>
          <c:idx val="2"/>
          <c:order val="2"/>
          <c:tx>
            <c:v>Ratio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'Hybrid symmetry breaking'!$L$77:$L$94</c:f>
              <c:numCache>
                <c:formatCode>0.00</c:formatCode>
                <c:ptCount val="18"/>
                <c:pt idx="0">
                  <c:v>3</c:v>
                </c:pt>
                <c:pt idx="1">
                  <c:v>1.267016455959963</c:v>
                </c:pt>
                <c:pt idx="2">
                  <c:v>1.7854036165985459</c:v>
                </c:pt>
                <c:pt idx="3">
                  <c:v>3.4988573266147993</c:v>
                </c:pt>
                <c:pt idx="4">
                  <c:v>4.2761116830901038</c:v>
                </c:pt>
                <c:pt idx="5">
                  <c:v>6.6034669160599586</c:v>
                </c:pt>
                <c:pt idx="6">
                  <c:v>2.4694433618865967</c:v>
                </c:pt>
                <c:pt idx="7">
                  <c:v>3.9602411953174466</c:v>
                </c:pt>
                <c:pt idx="8">
                  <c:v>2.7241920117755329</c:v>
                </c:pt>
                <c:pt idx="9">
                  <c:v>1.5704680440657399</c:v>
                </c:pt>
                <c:pt idx="10">
                  <c:v>2.2157487298493521</c:v>
                </c:pt>
                <c:pt idx="11">
                  <c:v>3.7143698712403794</c:v>
                </c:pt>
                <c:pt idx="12">
                  <c:v>2.2303360583574054</c:v>
                </c:pt>
                <c:pt idx="13">
                  <c:v>3.0850636683039796</c:v>
                </c:pt>
                <c:pt idx="14">
                  <c:v>2.3472998513071137</c:v>
                </c:pt>
                <c:pt idx="15">
                  <c:v>2.9343652020403286</c:v>
                </c:pt>
                <c:pt idx="16">
                  <c:v>2.7670099006471709</c:v>
                </c:pt>
                <c:pt idx="17">
                  <c:v>2.942153652485191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CC-5847-BAA7-5488D55E1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052591"/>
        <c:axId val="1524049919"/>
      </c:lineChart>
      <c:catAx>
        <c:axId val="632616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Queries</a:t>
                </a:r>
              </a:p>
            </c:rich>
          </c:tx>
          <c:layout>
            <c:manualLayout>
              <c:xMode val="edge"/>
              <c:yMode val="edge"/>
              <c:x val="0.4990964784253798"/>
              <c:y val="0.929248823468525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89536"/>
        <c:crosses val="autoZero"/>
        <c:auto val="1"/>
        <c:lblAlgn val="ctr"/>
        <c:lblOffset val="100"/>
        <c:noMultiLvlLbl val="0"/>
      </c:catAx>
      <c:valAx>
        <c:axId val="435289536"/>
        <c:scaling>
          <c:logBase val="10"/>
          <c:orientation val="minMax"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# of intersections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616864"/>
        <c:crosses val="autoZero"/>
        <c:crossBetween val="between"/>
      </c:valAx>
      <c:valAx>
        <c:axId val="1524049919"/>
        <c:scaling>
          <c:orientation val="minMax"/>
          <c:min val="-2"/>
        </c:scaling>
        <c:delete val="0"/>
        <c:axPos val="r"/>
        <c:numFmt formatCode="0.0" sourceLinked="0"/>
        <c:majorTickMark val="out"/>
        <c:minorTickMark val="out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052591"/>
        <c:crosses val="max"/>
        <c:crossBetween val="between"/>
      </c:valAx>
      <c:catAx>
        <c:axId val="1524052591"/>
        <c:scaling>
          <c:orientation val="minMax"/>
        </c:scaling>
        <c:delete val="1"/>
        <c:axPos val="b"/>
        <c:majorTickMark val="out"/>
        <c:minorTickMark val="none"/>
        <c:tickLblPos val="nextTo"/>
        <c:crossAx val="1524049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75681141251881"/>
          <c:y val="0.11072174026044324"/>
          <c:w val="0.14260048406209536"/>
          <c:h val="0.13967870087042358"/>
        </c:manualLayout>
      </c:layout>
      <c:overlay val="1"/>
      <c:spPr>
        <a:solidFill>
          <a:schemeClr val="bg1">
            <a:alpha val="50175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9_72B4A3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FC79CB-11F2-0140-98E3-CD8FB18B6560}" authorId="{AD60CBD6-A580-FBE4-3817-E80CBE089903}" created="2023-08-07T13:02:12.785">
    <pc:sldMkLst xmlns:pc="http://schemas.microsoft.com/office/powerpoint/2013/main/command">
      <pc:docMk/>
      <pc:sldMk cId="1924440856" sldId="265"/>
    </pc:sldMkLst>
    <p188:txBody>
      <a:bodyPr/>
      <a:lstStyle/>
      <a:p>
        <a:r>
          <a:rPr lang="en-US"/>
          <a:t>The figures have been updated now.</a:t>
        </a:r>
      </a:p>
    </p188:txBody>
  </p188:cm>
</p188:cmLst>
</file>

<file path=ppt/comments/modernComment_131_A4DD3E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7A0F19-796C-2149-852B-07C53B9B7157}" authorId="{AD60CBD6-A580-FBE4-3817-E80CBE089903}" created="2023-08-06T23:14:58.709">
    <pc:sldMkLst xmlns:pc="http://schemas.microsoft.com/office/powerpoint/2013/main/command">
      <pc:docMk/>
      <pc:sldMk cId="2765962925" sldId="305"/>
    </pc:sldMkLst>
    <p188:txBody>
      <a:bodyPr/>
      <a:lstStyle/>
      <a:p>
        <a:r>
          <a:rPr lang="en-US"/>
          <a:t>It would be good if you replace the data graph here from induced data graph of the previous slide.
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4" Type="http://schemas.openxmlformats.org/officeDocument/2006/relationships/image" Target="../media/image7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4" Type="http://schemas.openxmlformats.org/officeDocument/2006/relationships/image" Target="../media/image7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Background</a:t>
          </a:r>
          <a:endParaRPr lang="en-US" dirty="0"/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/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rgbClr val="E0EAFA"/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E0EAFA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Our Solutions</a:t>
          </a:r>
          <a:endParaRPr lang="en-US" dirty="0"/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/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DCE6F6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5A9D0-18BC-40C6-A2DD-7E70F017AF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4CAF05C-6936-4D34-88AD-CBF95E8C33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8FE90EE1-9779-4B47-903C-F3C1A54763C1}" type="parTrans" cxnId="{E4F5FC9B-E171-4199-AB72-576825C63034}">
      <dgm:prSet/>
      <dgm:spPr/>
      <dgm:t>
        <a:bodyPr/>
        <a:lstStyle/>
        <a:p>
          <a:endParaRPr lang="en-US"/>
        </a:p>
      </dgm:t>
    </dgm:pt>
    <dgm:pt modelId="{89EDAE29-CC1B-49DF-91C7-5FA54BE27551}" type="sibTrans" cxnId="{E4F5FC9B-E171-4199-AB72-576825C63034}">
      <dgm:prSet/>
      <dgm:spPr/>
      <dgm:t>
        <a:bodyPr/>
        <a:lstStyle/>
        <a:p>
          <a:endParaRPr lang="en-US"/>
        </a:p>
      </dgm:t>
    </dgm:pt>
    <dgm:pt modelId="{7C7DCCA8-BC76-43B1-97FC-FFA3A46FEE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A6F8071C-7026-478F-885E-F2F789862864}" type="parTrans" cxnId="{64601549-2823-4A60-BC2C-5182F26E269D}">
      <dgm:prSet/>
      <dgm:spPr/>
      <dgm:t>
        <a:bodyPr/>
        <a:lstStyle/>
        <a:p>
          <a:endParaRPr lang="en-US"/>
        </a:p>
      </dgm:t>
    </dgm:pt>
    <dgm:pt modelId="{C388874D-DB22-4BC7-99A8-D82AE909A73B}" type="sibTrans" cxnId="{64601549-2823-4A60-BC2C-5182F26E269D}">
      <dgm:prSet/>
      <dgm:spPr/>
      <dgm:t>
        <a:bodyPr/>
        <a:lstStyle/>
        <a:p>
          <a:endParaRPr lang="en-US"/>
        </a:p>
      </dgm:t>
    </dgm:pt>
    <dgm:pt modelId="{3F35F435-06F6-4FF4-B2DA-2536342B4B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C79291F7-FFAC-495B-9993-252B413C8B3C}" type="parTrans" cxnId="{6AB1C502-E198-4687-82C7-80B92FBD9107}">
      <dgm:prSet/>
      <dgm:spPr/>
      <dgm:t>
        <a:bodyPr/>
        <a:lstStyle/>
        <a:p>
          <a:endParaRPr lang="en-US"/>
        </a:p>
      </dgm:t>
    </dgm:pt>
    <dgm:pt modelId="{E1378DB4-EDCE-42FD-9555-B9AF96AF54B5}" type="sibTrans" cxnId="{6AB1C502-E198-4687-82C7-80B92FBD9107}">
      <dgm:prSet/>
      <dgm:spPr/>
      <dgm:t>
        <a:bodyPr/>
        <a:lstStyle/>
        <a:p>
          <a:endParaRPr lang="en-US"/>
        </a:p>
      </dgm:t>
    </dgm:pt>
    <dgm:pt modelId="{ACBB9C03-AFE0-41D1-9270-030ECBEEA452}" type="pres">
      <dgm:prSet presAssocID="{D795A9D0-18BC-40C6-A2DD-7E70F017AF84}" presName="root" presStyleCnt="0">
        <dgm:presLayoutVars>
          <dgm:dir/>
          <dgm:resizeHandles val="exact"/>
        </dgm:presLayoutVars>
      </dgm:prSet>
      <dgm:spPr/>
    </dgm:pt>
    <dgm:pt modelId="{BECE8408-BDE2-49A2-8E3B-0B3629D7FAFE}" type="pres">
      <dgm:prSet presAssocID="{F4CAF05C-6936-4D34-88AD-CBF95E8C3349}" presName="compNode" presStyleCnt="0"/>
      <dgm:spPr/>
    </dgm:pt>
    <dgm:pt modelId="{702A71D0-7438-4D3E-8ADC-EA02063FD679}" type="pres">
      <dgm:prSet presAssocID="{F4CAF05C-6936-4D34-88AD-CBF95E8C3349}" presName="iconBgRect" presStyleLbl="bgShp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417C1C9-5F0C-4D29-96AF-84BFFDD511AF}" type="pres">
      <dgm:prSet presAssocID="{F4CAF05C-6936-4D34-88AD-CBF95E8C3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1C14A1B9-5376-4808-BA0A-6F159D699715}" type="pres">
      <dgm:prSet presAssocID="{F4CAF05C-6936-4D34-88AD-CBF95E8C3349}" presName="spaceRect" presStyleCnt="0"/>
      <dgm:spPr/>
    </dgm:pt>
    <dgm:pt modelId="{0FE36E59-C271-40F1-8E88-47BB1EE1A3B7}" type="pres">
      <dgm:prSet presAssocID="{F4CAF05C-6936-4D34-88AD-CBF95E8C3349}" presName="textRect" presStyleLbl="revTx" presStyleIdx="0" presStyleCnt="3">
        <dgm:presLayoutVars>
          <dgm:chMax val="1"/>
          <dgm:chPref val="1"/>
        </dgm:presLayoutVars>
      </dgm:prSet>
      <dgm:spPr/>
    </dgm:pt>
    <dgm:pt modelId="{70D25343-22EE-489F-8D46-AC4BFFAC5BBD}" type="pres">
      <dgm:prSet presAssocID="{89EDAE29-CC1B-49DF-91C7-5FA54BE27551}" presName="sibTrans" presStyleCnt="0"/>
      <dgm:spPr/>
    </dgm:pt>
    <dgm:pt modelId="{A852C7E0-7475-4AEE-9133-80D5965DB847}" type="pres">
      <dgm:prSet presAssocID="{7C7DCCA8-BC76-43B1-97FC-FFA3A46FEEE6}" presName="compNode" presStyleCnt="0"/>
      <dgm:spPr/>
    </dgm:pt>
    <dgm:pt modelId="{C03C2FBA-C4D0-44BE-92FD-CA799BBA60FC}" type="pres">
      <dgm:prSet presAssocID="{7C7DCCA8-BC76-43B1-97FC-FFA3A46FEEE6}" presName="iconBgRect" presStyleLbl="bgShp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68F094B3-6D41-4126-B316-277B0AC73F9B}" type="pres">
      <dgm:prSet presAssocID="{7C7DCCA8-BC76-43B1-97FC-FFA3A46FEE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  <dgm:pt modelId="{0ABCE95E-2052-46FD-A12A-A64F1B363997}" type="pres">
      <dgm:prSet presAssocID="{7C7DCCA8-BC76-43B1-97FC-FFA3A46FEEE6}" presName="spaceRect" presStyleCnt="0"/>
      <dgm:spPr/>
    </dgm:pt>
    <dgm:pt modelId="{59B23949-4631-478F-827C-D9914BDB2BFF}" type="pres">
      <dgm:prSet presAssocID="{7C7DCCA8-BC76-43B1-97FC-FFA3A46FEEE6}" presName="textRect" presStyleLbl="revTx" presStyleIdx="1" presStyleCnt="3">
        <dgm:presLayoutVars>
          <dgm:chMax val="1"/>
          <dgm:chPref val="1"/>
        </dgm:presLayoutVars>
      </dgm:prSet>
      <dgm:spPr/>
    </dgm:pt>
    <dgm:pt modelId="{7791CCED-5071-4D71-83CF-8DD8ECF0F65C}" type="pres">
      <dgm:prSet presAssocID="{C388874D-DB22-4BC7-99A8-D82AE909A73B}" presName="sibTrans" presStyleCnt="0"/>
      <dgm:spPr/>
    </dgm:pt>
    <dgm:pt modelId="{E985A369-73D9-46F5-9F63-528758446F4D}" type="pres">
      <dgm:prSet presAssocID="{3F35F435-06F6-4FF4-B2DA-2536342B4B8F}" presName="compNode" presStyleCnt="0"/>
      <dgm:spPr/>
    </dgm:pt>
    <dgm:pt modelId="{B9756E6D-B242-43CB-BD6D-158993835A71}" type="pres">
      <dgm:prSet presAssocID="{3F35F435-06F6-4FF4-B2DA-2536342B4B8F}" presName="iconBgRect" presStyleLbl="bgShp" presStyleIdx="2" presStyleCnt="3"/>
      <dgm:spPr>
        <a:solidFill>
          <a:srgbClr val="D0D8E8"/>
        </a:solidFill>
      </dgm:spPr>
    </dgm:pt>
    <dgm:pt modelId="{612548AD-9AB6-4723-B5EF-C7DA3BE9D3EC}" type="pres">
      <dgm:prSet presAssocID="{3F35F435-06F6-4FF4-B2DA-2536342B4B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0AE97663-279D-4F7F-859D-BD3906954E54}" type="pres">
      <dgm:prSet presAssocID="{3F35F435-06F6-4FF4-B2DA-2536342B4B8F}" presName="spaceRect" presStyleCnt="0"/>
      <dgm:spPr/>
    </dgm:pt>
    <dgm:pt modelId="{35E50BF4-7438-4E67-BD4B-79A58B8DF2C5}" type="pres">
      <dgm:prSet presAssocID="{3F35F435-06F6-4FF4-B2DA-2536342B4B8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AB1C502-E198-4687-82C7-80B92FBD9107}" srcId="{D795A9D0-18BC-40C6-A2DD-7E70F017AF84}" destId="{3F35F435-06F6-4FF4-B2DA-2536342B4B8F}" srcOrd="2" destOrd="0" parTransId="{C79291F7-FFAC-495B-9993-252B413C8B3C}" sibTransId="{E1378DB4-EDCE-42FD-9555-B9AF96AF54B5}"/>
    <dgm:cxn modelId="{F408293A-26B4-4F61-B5F8-6B28FFAD7FC5}" type="presOf" srcId="{3F35F435-06F6-4FF4-B2DA-2536342B4B8F}" destId="{35E50BF4-7438-4E67-BD4B-79A58B8DF2C5}" srcOrd="0" destOrd="0" presId="urn:microsoft.com/office/officeart/2018/5/layout/IconCircleLabelList"/>
    <dgm:cxn modelId="{64601549-2823-4A60-BC2C-5182F26E269D}" srcId="{D795A9D0-18BC-40C6-A2DD-7E70F017AF84}" destId="{7C7DCCA8-BC76-43B1-97FC-FFA3A46FEEE6}" srcOrd="1" destOrd="0" parTransId="{A6F8071C-7026-478F-885E-F2F789862864}" sibTransId="{C388874D-DB22-4BC7-99A8-D82AE909A73B}"/>
    <dgm:cxn modelId="{E4F5FC9B-E171-4199-AB72-576825C63034}" srcId="{D795A9D0-18BC-40C6-A2DD-7E70F017AF84}" destId="{F4CAF05C-6936-4D34-88AD-CBF95E8C3349}" srcOrd="0" destOrd="0" parTransId="{8FE90EE1-9779-4B47-903C-F3C1A54763C1}" sibTransId="{89EDAE29-CC1B-49DF-91C7-5FA54BE27551}"/>
    <dgm:cxn modelId="{8424A2BB-2F15-46A0-B0AC-4EE9C607EA0E}" type="presOf" srcId="{7C7DCCA8-BC76-43B1-97FC-FFA3A46FEEE6}" destId="{59B23949-4631-478F-827C-D9914BDB2BFF}" srcOrd="0" destOrd="0" presId="urn:microsoft.com/office/officeart/2018/5/layout/IconCircleLabelList"/>
    <dgm:cxn modelId="{5F4C83FB-E35B-481B-B1DF-6C00D9B67303}" type="presOf" srcId="{D795A9D0-18BC-40C6-A2DD-7E70F017AF84}" destId="{ACBB9C03-AFE0-41D1-9270-030ECBEEA452}" srcOrd="0" destOrd="0" presId="urn:microsoft.com/office/officeart/2018/5/layout/IconCircleLabelList"/>
    <dgm:cxn modelId="{FBB103FE-EFAA-460E-B927-E81B7019DE5C}" type="presOf" srcId="{F4CAF05C-6936-4D34-88AD-CBF95E8C3349}" destId="{0FE36E59-C271-40F1-8E88-47BB1EE1A3B7}" srcOrd="0" destOrd="0" presId="urn:microsoft.com/office/officeart/2018/5/layout/IconCircleLabelList"/>
    <dgm:cxn modelId="{3C54087B-A695-4A14-A3D3-5DFE6A8090BA}" type="presParOf" srcId="{ACBB9C03-AFE0-41D1-9270-030ECBEEA452}" destId="{BECE8408-BDE2-49A2-8E3B-0B3629D7FAFE}" srcOrd="0" destOrd="0" presId="urn:microsoft.com/office/officeart/2018/5/layout/IconCircleLabelList"/>
    <dgm:cxn modelId="{BE471C5E-FC9F-442B-BD07-2A5F4D542651}" type="presParOf" srcId="{BECE8408-BDE2-49A2-8E3B-0B3629D7FAFE}" destId="{702A71D0-7438-4D3E-8ADC-EA02063FD679}" srcOrd="0" destOrd="0" presId="urn:microsoft.com/office/officeart/2018/5/layout/IconCircleLabelList"/>
    <dgm:cxn modelId="{5908DD18-ED5F-48D2-A53C-C0E1C9A9B956}" type="presParOf" srcId="{BECE8408-BDE2-49A2-8E3B-0B3629D7FAFE}" destId="{4417C1C9-5F0C-4D29-96AF-84BFFDD511AF}" srcOrd="1" destOrd="0" presId="urn:microsoft.com/office/officeart/2018/5/layout/IconCircleLabelList"/>
    <dgm:cxn modelId="{D7DA0361-4542-4598-8AC4-DDAD7E7958B5}" type="presParOf" srcId="{BECE8408-BDE2-49A2-8E3B-0B3629D7FAFE}" destId="{1C14A1B9-5376-4808-BA0A-6F159D699715}" srcOrd="2" destOrd="0" presId="urn:microsoft.com/office/officeart/2018/5/layout/IconCircleLabelList"/>
    <dgm:cxn modelId="{C6CF0754-5A43-4B52-805F-64944B9BDCB9}" type="presParOf" srcId="{BECE8408-BDE2-49A2-8E3B-0B3629D7FAFE}" destId="{0FE36E59-C271-40F1-8E88-47BB1EE1A3B7}" srcOrd="3" destOrd="0" presId="urn:microsoft.com/office/officeart/2018/5/layout/IconCircleLabelList"/>
    <dgm:cxn modelId="{875E503D-50B0-4847-BF77-950C7235E1DD}" type="presParOf" srcId="{ACBB9C03-AFE0-41D1-9270-030ECBEEA452}" destId="{70D25343-22EE-489F-8D46-AC4BFFAC5BBD}" srcOrd="1" destOrd="0" presId="urn:microsoft.com/office/officeart/2018/5/layout/IconCircleLabelList"/>
    <dgm:cxn modelId="{036E1A05-14CE-4653-A6AB-B36548CD2CCB}" type="presParOf" srcId="{ACBB9C03-AFE0-41D1-9270-030ECBEEA452}" destId="{A852C7E0-7475-4AEE-9133-80D5965DB847}" srcOrd="2" destOrd="0" presId="urn:microsoft.com/office/officeart/2018/5/layout/IconCircleLabelList"/>
    <dgm:cxn modelId="{96DF5740-F585-4B1E-BA1C-B2C6BD462C41}" type="presParOf" srcId="{A852C7E0-7475-4AEE-9133-80D5965DB847}" destId="{C03C2FBA-C4D0-44BE-92FD-CA799BBA60FC}" srcOrd="0" destOrd="0" presId="urn:microsoft.com/office/officeart/2018/5/layout/IconCircleLabelList"/>
    <dgm:cxn modelId="{00129973-82B6-4017-8D5E-C16D27FB2062}" type="presParOf" srcId="{A852C7E0-7475-4AEE-9133-80D5965DB847}" destId="{68F094B3-6D41-4126-B316-277B0AC73F9B}" srcOrd="1" destOrd="0" presId="urn:microsoft.com/office/officeart/2018/5/layout/IconCircleLabelList"/>
    <dgm:cxn modelId="{E8FABC0A-76AD-40CC-A05D-BFB02EE880C5}" type="presParOf" srcId="{A852C7E0-7475-4AEE-9133-80D5965DB847}" destId="{0ABCE95E-2052-46FD-A12A-A64F1B363997}" srcOrd="2" destOrd="0" presId="urn:microsoft.com/office/officeart/2018/5/layout/IconCircleLabelList"/>
    <dgm:cxn modelId="{9A98CDB9-190E-46EF-922E-083A7AE81F23}" type="presParOf" srcId="{A852C7E0-7475-4AEE-9133-80D5965DB847}" destId="{59B23949-4631-478F-827C-D9914BDB2BFF}" srcOrd="3" destOrd="0" presId="urn:microsoft.com/office/officeart/2018/5/layout/IconCircleLabelList"/>
    <dgm:cxn modelId="{2D47BFBE-7D1C-4336-A59B-32B2FDE4959C}" type="presParOf" srcId="{ACBB9C03-AFE0-41D1-9270-030ECBEEA452}" destId="{7791CCED-5071-4D71-83CF-8DD8ECF0F65C}" srcOrd="3" destOrd="0" presId="urn:microsoft.com/office/officeart/2018/5/layout/IconCircleLabelList"/>
    <dgm:cxn modelId="{A90F51D8-77DE-498B-BCE5-8919105A4149}" type="presParOf" srcId="{ACBB9C03-AFE0-41D1-9270-030ECBEEA452}" destId="{E985A369-73D9-46F5-9F63-528758446F4D}" srcOrd="4" destOrd="0" presId="urn:microsoft.com/office/officeart/2018/5/layout/IconCircleLabelList"/>
    <dgm:cxn modelId="{2C5FE3A3-27AE-44A0-8129-3BF6E42C3453}" type="presParOf" srcId="{E985A369-73D9-46F5-9F63-528758446F4D}" destId="{B9756E6D-B242-43CB-BD6D-158993835A71}" srcOrd="0" destOrd="0" presId="urn:microsoft.com/office/officeart/2018/5/layout/IconCircleLabelList"/>
    <dgm:cxn modelId="{F5B5BAAF-785F-41B3-8D2F-EE4BE94F7C0F}" type="presParOf" srcId="{E985A369-73D9-46F5-9F63-528758446F4D}" destId="{612548AD-9AB6-4723-B5EF-C7DA3BE9D3EC}" srcOrd="1" destOrd="0" presId="urn:microsoft.com/office/officeart/2018/5/layout/IconCircleLabelList"/>
    <dgm:cxn modelId="{F936C59A-4CF8-44E4-885E-0EF5247882A0}" type="presParOf" srcId="{E985A369-73D9-46F5-9F63-528758446F4D}" destId="{0AE97663-279D-4F7F-859D-BD3906954E54}" srcOrd="2" destOrd="0" presId="urn:microsoft.com/office/officeart/2018/5/layout/IconCircleLabelList"/>
    <dgm:cxn modelId="{F8B40AF5-D926-4267-A09B-CEF157CC62F5}" type="presParOf" srcId="{E985A369-73D9-46F5-9F63-528758446F4D}" destId="{35E50BF4-7438-4E67-BD4B-79A58B8DF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ABE09-079B-4FF1-AE93-29A4EE56F3A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7B56E-6A74-4992-A085-65E16EBD36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Thank you!</a:t>
          </a:r>
          <a:endParaRPr lang="en-US"/>
        </a:p>
      </dgm:t>
    </dgm:pt>
    <dgm:pt modelId="{7A661736-11A0-4DA0-B8FC-CBB67C90A67D}" type="parTrans" cxnId="{81AB9E2A-CFC9-4EF2-A3DF-074FF904BEFE}">
      <dgm:prSet/>
      <dgm:spPr/>
      <dgm:t>
        <a:bodyPr/>
        <a:lstStyle/>
        <a:p>
          <a:endParaRPr lang="en-US"/>
        </a:p>
      </dgm:t>
    </dgm:pt>
    <dgm:pt modelId="{4B8F7937-6133-4305-864B-D49478FD1E7C}" type="sibTrans" cxnId="{81AB9E2A-CFC9-4EF2-A3DF-074FF904BEFE}">
      <dgm:prSet/>
      <dgm:spPr/>
      <dgm:t>
        <a:bodyPr/>
        <a:lstStyle/>
        <a:p>
          <a:endParaRPr lang="en-US"/>
        </a:p>
      </dgm:t>
    </dgm:pt>
    <dgm:pt modelId="{B91F126E-2D0E-4B43-BE8F-A3E67B1062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Questions...</a:t>
          </a:r>
          <a:endParaRPr lang="en-US"/>
        </a:p>
      </dgm:t>
    </dgm:pt>
    <dgm:pt modelId="{350AC5F4-C819-4648-97E4-D60BC2A2D701}" type="parTrans" cxnId="{C0083AA7-6B63-4A0C-A0C2-280B9056E1FF}">
      <dgm:prSet/>
      <dgm:spPr/>
      <dgm:t>
        <a:bodyPr/>
        <a:lstStyle/>
        <a:p>
          <a:endParaRPr lang="en-US"/>
        </a:p>
      </dgm:t>
    </dgm:pt>
    <dgm:pt modelId="{BB47061A-DDD4-4214-B90D-332A9C00DB82}" type="sibTrans" cxnId="{C0083AA7-6B63-4A0C-A0C2-280B9056E1FF}">
      <dgm:prSet/>
      <dgm:spPr/>
      <dgm:t>
        <a:bodyPr/>
        <a:lstStyle/>
        <a:p>
          <a:endParaRPr lang="en-US"/>
        </a:p>
      </dgm:t>
    </dgm:pt>
    <dgm:pt modelId="{306A2DC1-69E3-4DD6-B11C-EF7E92E4B354}" type="pres">
      <dgm:prSet presAssocID="{EEFABE09-079B-4FF1-AE93-29A4EE56F3A6}" presName="root" presStyleCnt="0">
        <dgm:presLayoutVars>
          <dgm:dir/>
          <dgm:resizeHandles val="exact"/>
        </dgm:presLayoutVars>
      </dgm:prSet>
      <dgm:spPr/>
    </dgm:pt>
    <dgm:pt modelId="{52D08775-8309-4B69-979B-B935F9512213}" type="pres">
      <dgm:prSet presAssocID="{8FE7B56E-6A74-4992-A085-65E16EBD36A9}" presName="compNode" presStyleCnt="0"/>
      <dgm:spPr/>
    </dgm:pt>
    <dgm:pt modelId="{18A7B557-A246-4A9C-972A-86D5110E57BF}" type="pres">
      <dgm:prSet presAssocID="{8FE7B56E-6A74-4992-A085-65E16EBD36A9}" presName="iconBgRect" presStyleLbl="bgShp" presStyleIdx="0" presStyleCnt="2"/>
      <dgm:spPr/>
    </dgm:pt>
    <dgm:pt modelId="{5784F4ED-68BE-4BCC-985A-63DB8560AC70}" type="pres">
      <dgm:prSet presAssocID="{8FE7B56E-6A74-4992-A085-65E16EBD36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outline"/>
        </a:ext>
      </dgm:extLst>
    </dgm:pt>
    <dgm:pt modelId="{8244EFF6-29FE-4A86-B4AC-A53A8C88A0E8}" type="pres">
      <dgm:prSet presAssocID="{8FE7B56E-6A74-4992-A085-65E16EBD36A9}" presName="spaceRect" presStyleCnt="0"/>
      <dgm:spPr/>
    </dgm:pt>
    <dgm:pt modelId="{B71C172B-22A9-4C8B-A2B0-4CE751AEDAE0}" type="pres">
      <dgm:prSet presAssocID="{8FE7B56E-6A74-4992-A085-65E16EBD36A9}" presName="textRect" presStyleLbl="revTx" presStyleIdx="0" presStyleCnt="2">
        <dgm:presLayoutVars>
          <dgm:chMax val="1"/>
          <dgm:chPref val="1"/>
        </dgm:presLayoutVars>
      </dgm:prSet>
      <dgm:spPr/>
    </dgm:pt>
    <dgm:pt modelId="{9DD5EB11-183F-4561-BFBF-84072F112BCB}" type="pres">
      <dgm:prSet presAssocID="{4B8F7937-6133-4305-864B-D49478FD1E7C}" presName="sibTrans" presStyleCnt="0"/>
      <dgm:spPr/>
    </dgm:pt>
    <dgm:pt modelId="{5E45BF06-64DC-4BF2-AA67-83A7051AA925}" type="pres">
      <dgm:prSet presAssocID="{B91F126E-2D0E-4B43-BE8F-A3E67B1062AC}" presName="compNode" presStyleCnt="0"/>
      <dgm:spPr/>
    </dgm:pt>
    <dgm:pt modelId="{C4F24F8B-1BC3-4C2D-9623-79C1476244B6}" type="pres">
      <dgm:prSet presAssocID="{B91F126E-2D0E-4B43-BE8F-A3E67B1062AC}" presName="iconBgRect" presStyleLbl="bgShp" presStyleIdx="1" presStyleCnt="2"/>
      <dgm:spPr/>
    </dgm:pt>
    <dgm:pt modelId="{9329143F-F796-469A-94FC-F8F1EBEC14A4}" type="pres">
      <dgm:prSet presAssocID="{B91F126E-2D0E-4B43-BE8F-A3E67B1062A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315C54F-1FCF-47DD-8618-1E2645294EDE}" type="pres">
      <dgm:prSet presAssocID="{B91F126E-2D0E-4B43-BE8F-A3E67B1062AC}" presName="spaceRect" presStyleCnt="0"/>
      <dgm:spPr/>
    </dgm:pt>
    <dgm:pt modelId="{F4EFB775-F128-4B53-BADA-02D68F4CF677}" type="pres">
      <dgm:prSet presAssocID="{B91F126E-2D0E-4B43-BE8F-A3E67B1062A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1AB9E2A-CFC9-4EF2-A3DF-074FF904BEFE}" srcId="{EEFABE09-079B-4FF1-AE93-29A4EE56F3A6}" destId="{8FE7B56E-6A74-4992-A085-65E16EBD36A9}" srcOrd="0" destOrd="0" parTransId="{7A661736-11A0-4DA0-B8FC-CBB67C90A67D}" sibTransId="{4B8F7937-6133-4305-864B-D49478FD1E7C}"/>
    <dgm:cxn modelId="{8725114B-EF8F-426C-AE1F-557733626EA2}" type="presOf" srcId="{8FE7B56E-6A74-4992-A085-65E16EBD36A9}" destId="{B71C172B-22A9-4C8B-A2B0-4CE751AEDAE0}" srcOrd="0" destOrd="0" presId="urn:microsoft.com/office/officeart/2018/5/layout/IconCircleLabelList"/>
    <dgm:cxn modelId="{09646D9C-DA0C-4F33-B46D-586727819C54}" type="presOf" srcId="{EEFABE09-079B-4FF1-AE93-29A4EE56F3A6}" destId="{306A2DC1-69E3-4DD6-B11C-EF7E92E4B354}" srcOrd="0" destOrd="0" presId="urn:microsoft.com/office/officeart/2018/5/layout/IconCircleLabelList"/>
    <dgm:cxn modelId="{C0083AA7-6B63-4A0C-A0C2-280B9056E1FF}" srcId="{EEFABE09-079B-4FF1-AE93-29A4EE56F3A6}" destId="{B91F126E-2D0E-4B43-BE8F-A3E67B1062AC}" srcOrd="1" destOrd="0" parTransId="{350AC5F4-C819-4648-97E4-D60BC2A2D701}" sibTransId="{BB47061A-DDD4-4214-B90D-332A9C00DB82}"/>
    <dgm:cxn modelId="{99FF92FE-42A4-4109-8B85-EB5E64E906C7}" type="presOf" srcId="{B91F126E-2D0E-4B43-BE8F-A3E67B1062AC}" destId="{F4EFB775-F128-4B53-BADA-02D68F4CF677}" srcOrd="0" destOrd="0" presId="urn:microsoft.com/office/officeart/2018/5/layout/IconCircleLabelList"/>
    <dgm:cxn modelId="{433DF666-29CB-40CC-8A18-7DB30D873BC8}" type="presParOf" srcId="{306A2DC1-69E3-4DD6-B11C-EF7E92E4B354}" destId="{52D08775-8309-4B69-979B-B935F9512213}" srcOrd="0" destOrd="0" presId="urn:microsoft.com/office/officeart/2018/5/layout/IconCircleLabelList"/>
    <dgm:cxn modelId="{2C36AB51-E82D-405A-8952-2DF74AABAEBF}" type="presParOf" srcId="{52D08775-8309-4B69-979B-B935F9512213}" destId="{18A7B557-A246-4A9C-972A-86D5110E57BF}" srcOrd="0" destOrd="0" presId="urn:microsoft.com/office/officeart/2018/5/layout/IconCircleLabelList"/>
    <dgm:cxn modelId="{8BD50768-C407-4D1C-BD43-BBA8FDE27937}" type="presParOf" srcId="{52D08775-8309-4B69-979B-B935F9512213}" destId="{5784F4ED-68BE-4BCC-985A-63DB8560AC70}" srcOrd="1" destOrd="0" presId="urn:microsoft.com/office/officeart/2018/5/layout/IconCircleLabelList"/>
    <dgm:cxn modelId="{07AD3DF3-77CD-486E-8A33-41B45A982A77}" type="presParOf" srcId="{52D08775-8309-4B69-979B-B935F9512213}" destId="{8244EFF6-29FE-4A86-B4AC-A53A8C88A0E8}" srcOrd="2" destOrd="0" presId="urn:microsoft.com/office/officeart/2018/5/layout/IconCircleLabelList"/>
    <dgm:cxn modelId="{6CB3F15C-EC25-4092-AEFB-EAB8727771DB}" type="presParOf" srcId="{52D08775-8309-4B69-979B-B935F9512213}" destId="{B71C172B-22A9-4C8B-A2B0-4CE751AEDAE0}" srcOrd="3" destOrd="0" presId="urn:microsoft.com/office/officeart/2018/5/layout/IconCircleLabelList"/>
    <dgm:cxn modelId="{83218128-7E9B-4088-B464-27D862FF0983}" type="presParOf" srcId="{306A2DC1-69E3-4DD6-B11C-EF7E92E4B354}" destId="{9DD5EB11-183F-4561-BFBF-84072F112BCB}" srcOrd="1" destOrd="0" presId="urn:microsoft.com/office/officeart/2018/5/layout/IconCircleLabelList"/>
    <dgm:cxn modelId="{24C74FE6-025A-4B94-8599-94009739A099}" type="presParOf" srcId="{306A2DC1-69E3-4DD6-B11C-EF7E92E4B354}" destId="{5E45BF06-64DC-4BF2-AA67-83A7051AA925}" srcOrd="2" destOrd="0" presId="urn:microsoft.com/office/officeart/2018/5/layout/IconCircleLabelList"/>
    <dgm:cxn modelId="{EEA920C4-62D4-44F1-AEE4-F2A8D104D976}" type="presParOf" srcId="{5E45BF06-64DC-4BF2-AA67-83A7051AA925}" destId="{C4F24F8B-1BC3-4C2D-9623-79C1476244B6}" srcOrd="0" destOrd="0" presId="urn:microsoft.com/office/officeart/2018/5/layout/IconCircleLabelList"/>
    <dgm:cxn modelId="{7998C425-9665-4705-B768-7D983D35F686}" type="presParOf" srcId="{5E45BF06-64DC-4BF2-AA67-83A7051AA925}" destId="{9329143F-F796-469A-94FC-F8F1EBEC14A4}" srcOrd="1" destOrd="0" presId="urn:microsoft.com/office/officeart/2018/5/layout/IconCircleLabelList"/>
    <dgm:cxn modelId="{3B23F492-ADBF-48D9-A791-AC3A6AC92DC0}" type="presParOf" srcId="{5E45BF06-64DC-4BF2-AA67-83A7051AA925}" destId="{4315C54F-1FCF-47DD-8618-1E2645294EDE}" srcOrd="2" destOrd="0" presId="urn:microsoft.com/office/officeart/2018/5/layout/IconCircleLabelList"/>
    <dgm:cxn modelId="{0AB7AB5D-4293-43DD-914F-CA4CE2F228FD}" type="presParOf" srcId="{5E45BF06-64DC-4BF2-AA67-83A7051AA925}" destId="{F4EFB775-F128-4B53-BADA-02D68F4CF6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/>
            <a:t>Background</a:t>
          </a:r>
          <a:endParaRPr lang="en-US" sz="3600" kern="1200" dirty="0"/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E0EA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/>
            <a:t>Our Solutions</a:t>
          </a:r>
          <a:endParaRPr lang="en-US" sz="3600" kern="1200" dirty="0"/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DCE6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Evaluation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71D0-7438-4D3E-8ADC-EA02063FD679}">
      <dsp:nvSpPr>
        <dsp:cNvPr id="0" name=""/>
        <dsp:cNvSpPr/>
      </dsp:nvSpPr>
      <dsp:spPr>
        <a:xfrm>
          <a:off x="719235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C1C9-5F0C-4D29-96AF-84BFFDD511AF}">
      <dsp:nvSpPr>
        <dsp:cNvPr id="0" name=""/>
        <dsp:cNvSpPr/>
      </dsp:nvSpPr>
      <dsp:spPr>
        <a:xfrm>
          <a:off x="1136048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36E59-C271-40F1-8E88-47BB1EE1A3B7}">
      <dsp:nvSpPr>
        <dsp:cNvPr id="0" name=""/>
        <dsp:cNvSpPr/>
      </dsp:nvSpPr>
      <dsp:spPr>
        <a:xfrm>
          <a:off x="94017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Background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94017" y="3342607"/>
        <a:ext cx="3206250" cy="720000"/>
      </dsp:txXfrm>
    </dsp:sp>
    <dsp:sp modelId="{C03C2FBA-C4D0-44BE-92FD-CA799BBA60FC}">
      <dsp:nvSpPr>
        <dsp:cNvPr id="0" name=""/>
        <dsp:cNvSpPr/>
      </dsp:nvSpPr>
      <dsp:spPr>
        <a:xfrm>
          <a:off x="4486579" y="777607"/>
          <a:ext cx="1955812" cy="1955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094B3-6D41-4126-B316-277B0AC73F9B}">
      <dsp:nvSpPr>
        <dsp:cNvPr id="0" name=""/>
        <dsp:cNvSpPr/>
      </dsp:nvSpPr>
      <dsp:spPr>
        <a:xfrm>
          <a:off x="4903392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3949-4631-478F-827C-D9914BDB2BFF}">
      <dsp:nvSpPr>
        <dsp:cNvPr id="0" name=""/>
        <dsp:cNvSpPr/>
      </dsp:nvSpPr>
      <dsp:spPr>
        <a:xfrm>
          <a:off x="3861360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bg1">
                  <a:lumMod val="65000"/>
                </a:schemeClr>
              </a:solidFill>
            </a:rPr>
            <a:t>Our Solutions</a:t>
          </a:r>
          <a:endParaRPr lang="en-US" sz="36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861360" y="3342607"/>
        <a:ext cx="3206250" cy="720000"/>
      </dsp:txXfrm>
    </dsp:sp>
    <dsp:sp modelId="{B9756E6D-B242-43CB-BD6D-158993835A71}">
      <dsp:nvSpPr>
        <dsp:cNvPr id="0" name=""/>
        <dsp:cNvSpPr/>
      </dsp:nvSpPr>
      <dsp:spPr>
        <a:xfrm>
          <a:off x="8253923" y="777607"/>
          <a:ext cx="1955812" cy="1955812"/>
        </a:xfrm>
        <a:prstGeom prst="ellipse">
          <a:avLst/>
        </a:prstGeom>
        <a:solidFill>
          <a:srgbClr val="D0D8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48AD-9AB6-4723-B5EF-C7DA3BE9D3EC}">
      <dsp:nvSpPr>
        <dsp:cNvPr id="0" name=""/>
        <dsp:cNvSpPr/>
      </dsp:nvSpPr>
      <dsp:spPr>
        <a:xfrm>
          <a:off x="8670736" y="1194419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50BF4-7438-4E67-BD4B-79A58B8DF2C5}">
      <dsp:nvSpPr>
        <dsp:cNvPr id="0" name=""/>
        <dsp:cNvSpPr/>
      </dsp:nvSpPr>
      <dsp:spPr>
        <a:xfrm>
          <a:off x="7628704" y="334260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>
              <a:solidFill>
                <a:schemeClr val="tx1"/>
              </a:solidFill>
            </a:rPr>
            <a:t>Evaluation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7628704" y="3342607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7B557-A246-4A9C-972A-86D5110E57BF}">
      <dsp:nvSpPr>
        <dsp:cNvPr id="0" name=""/>
        <dsp:cNvSpPr/>
      </dsp:nvSpPr>
      <dsp:spPr>
        <a:xfrm>
          <a:off x="2251485" y="62073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4F4ED-68BE-4BCC-985A-63DB8560AC70}">
      <dsp:nvSpPr>
        <dsp:cNvPr id="0" name=""/>
        <dsp:cNvSpPr/>
      </dsp:nvSpPr>
      <dsp:spPr>
        <a:xfrm>
          <a:off x="2719485" y="108873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C172B-22A9-4C8B-A2B0-4CE751AEDAE0}">
      <dsp:nvSpPr>
        <dsp:cNvPr id="0" name=""/>
        <dsp:cNvSpPr/>
      </dsp:nvSpPr>
      <dsp:spPr>
        <a:xfrm>
          <a:off x="1549485" y="35007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1" kern="1200"/>
            <a:t>Thank you!</a:t>
          </a:r>
          <a:endParaRPr lang="en-US" sz="4400" kern="1200"/>
        </a:p>
      </dsp:txBody>
      <dsp:txXfrm>
        <a:off x="1549485" y="3500738"/>
        <a:ext cx="3600000" cy="720000"/>
      </dsp:txXfrm>
    </dsp:sp>
    <dsp:sp modelId="{C4F24F8B-1BC3-4C2D-9623-79C1476244B6}">
      <dsp:nvSpPr>
        <dsp:cNvPr id="0" name=""/>
        <dsp:cNvSpPr/>
      </dsp:nvSpPr>
      <dsp:spPr>
        <a:xfrm>
          <a:off x="6481485" y="62073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9143F-F796-469A-94FC-F8F1EBEC14A4}">
      <dsp:nvSpPr>
        <dsp:cNvPr id="0" name=""/>
        <dsp:cNvSpPr/>
      </dsp:nvSpPr>
      <dsp:spPr>
        <a:xfrm>
          <a:off x="6949486" y="108873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FB775-F128-4B53-BADA-02D68F4CF677}">
      <dsp:nvSpPr>
        <dsp:cNvPr id="0" name=""/>
        <dsp:cNvSpPr/>
      </dsp:nvSpPr>
      <dsp:spPr>
        <a:xfrm>
          <a:off x="5779485" y="35007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1" kern="1200"/>
            <a:t>Questions...</a:t>
          </a:r>
          <a:endParaRPr lang="en-US" sz="4400" kern="1200"/>
        </a:p>
      </dsp:txBody>
      <dsp:txXfrm>
        <a:off x="5779485" y="3500738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2F291-895B-CF44-9A76-F7A5B6ADB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AE6FA-BD9A-0B4F-9270-4560744DB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F89C-8028-A94E-8C1A-63D9AC34E764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9687A-D7FE-1F4D-921D-D479EA99B2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6627F-80D1-FC41-9128-3561CA1A1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E565-1B82-FA48-83EA-9EC7E18C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3EAB5-7929-FB47-8AFE-A9870419697B}" type="datetimeFigureOut">
              <a:rPr lang="en-US" smtClean="0"/>
              <a:t>8/8/23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B898-3339-7F44-A04D-8E6309424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Hello everyone, my name is &lt;&gt;. I am excited to be here today to present our work "</a:t>
            </a:r>
            <a:r>
              <a:rPr lang="en-US" sz="1200" dirty="0">
                <a:solidFill>
                  <a:schemeClr val="tx1"/>
                </a:solidFill>
              </a:rPr>
              <a:t>Enhanced Parallel Subgraph Enumeration in CUDA"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go over some features of PARSEC:</a:t>
            </a:r>
          </a:p>
          <a:p>
            <a:endParaRPr lang="en-US" dirty="0"/>
          </a:p>
          <a:p>
            <a:r>
              <a:rPr lang="en-US" dirty="0"/>
              <a:t>As we discussed, it is the first GPU-based solution that uses DFS.</a:t>
            </a:r>
          </a:p>
          <a:p>
            <a:r>
              <a:rPr lang="en-US" dirty="0"/>
              <a:t>It has roughly 10x better performance than existing state-of-the-art solutions</a:t>
            </a:r>
          </a:p>
          <a:p>
            <a:r>
              <a:rPr lang="en-US" dirty="0"/>
              <a:t>Since the DFS is in memory, it has deterministic memory requirements, contrary to BFS.</a:t>
            </a:r>
          </a:p>
          <a:p>
            <a:endParaRPr lang="en-US" dirty="0"/>
          </a:p>
          <a:p>
            <a:r>
              <a:rPr lang="en-US" dirty="0"/>
              <a:t>However, being the first naïve implementation of subgraph enumeration:</a:t>
            </a:r>
            <a:br>
              <a:rPr lang="en-US" dirty="0"/>
            </a:br>
            <a:r>
              <a:rPr lang="en-US" dirty="0"/>
              <a:t>PARSEC performs redundant adjacency list intersections</a:t>
            </a:r>
          </a:p>
          <a:p>
            <a:r>
              <a:rPr lang="en-US" dirty="0"/>
              <a:t>Uses deterministic symmetry-breaking techniques</a:t>
            </a:r>
          </a:p>
          <a:p>
            <a:r>
              <a:rPr lang="en-US" dirty="0"/>
              <a:t>Has high load imbalance across GPU cores</a:t>
            </a:r>
          </a:p>
          <a:p>
            <a:r>
              <a:rPr lang="en-US" dirty="0"/>
              <a:t>Does not scale well with multiple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0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I will now discuss some of our solutions and their individual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2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go over some features of PARSEC:</a:t>
            </a:r>
          </a:p>
          <a:p>
            <a:endParaRPr lang="en-US" dirty="0"/>
          </a:p>
          <a:p>
            <a:r>
              <a:rPr lang="en-US" dirty="0"/>
              <a:t>As we discussed, it is the first GPU-based solution that uses DFS.</a:t>
            </a:r>
          </a:p>
          <a:p>
            <a:r>
              <a:rPr lang="en-US" dirty="0"/>
              <a:t>It has roughly 10x better performance than existing state-of-the-art solutions</a:t>
            </a:r>
          </a:p>
          <a:p>
            <a:r>
              <a:rPr lang="en-US" dirty="0"/>
              <a:t>Since the DFS is in memory, it has deterministic memory requirements, contrary to BFS.</a:t>
            </a:r>
          </a:p>
          <a:p>
            <a:endParaRPr lang="en-US" dirty="0"/>
          </a:p>
          <a:p>
            <a:r>
              <a:rPr lang="en-US" dirty="0"/>
              <a:t>However, being the first naïve implementation of subgraph enumeration:</a:t>
            </a:r>
            <a:br>
              <a:rPr lang="en-US" dirty="0"/>
            </a:br>
            <a:r>
              <a:rPr lang="en-US" dirty="0"/>
              <a:t>PARSEC performs redundant adjacency list intersections</a:t>
            </a:r>
          </a:p>
          <a:p>
            <a:r>
              <a:rPr lang="en-US" dirty="0"/>
              <a:t>Uses deterministic symmetry-breaking techniques</a:t>
            </a:r>
          </a:p>
          <a:p>
            <a:r>
              <a:rPr lang="en-US" dirty="0"/>
              <a:t>Has high load imbalance across GPU cores</a:t>
            </a:r>
          </a:p>
          <a:p>
            <a:r>
              <a:rPr lang="en-US" dirty="0"/>
              <a:t>Does not scale well with multiple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solution reduces the number of adjacency list intersections.</a:t>
            </a:r>
          </a:p>
          <a:p>
            <a:endParaRPr lang="en-US" dirty="0"/>
          </a:p>
          <a:p>
            <a:r>
              <a:rPr lang="en-US" dirty="0"/>
              <a:t>We achieve this by smartly determining the opportunities for reuse based on the query structure</a:t>
            </a:r>
          </a:p>
          <a:p>
            <a:endParaRPr lang="en-US" dirty="0"/>
          </a:p>
          <a:p>
            <a:r>
              <a:rPr lang="en-US" dirty="0"/>
              <a:t>To quantify the reuse we define </a:t>
            </a:r>
            <a:r>
              <a:rPr lang="en-US" dirty="0" err="1"/>
              <a:t>Wij</a:t>
            </a:r>
            <a:r>
              <a:rPr lang="en-US" dirty="0"/>
              <a:t> between levels I and j and decision variables </a:t>
            </a:r>
            <a:r>
              <a:rPr lang="en-US" dirty="0" err="1"/>
              <a:t>X_ij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With this the reuse problem converts to a linear program which can be easily solved with a closed form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5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graphic that shows the improvement in number of intersections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2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go over some features of PARSEC:</a:t>
            </a:r>
          </a:p>
          <a:p>
            <a:endParaRPr lang="en-US" dirty="0"/>
          </a:p>
          <a:p>
            <a:r>
              <a:rPr lang="en-US" dirty="0"/>
              <a:t>As we discussed, it is the first GPU-based solution that uses DFS.</a:t>
            </a:r>
          </a:p>
          <a:p>
            <a:r>
              <a:rPr lang="en-US" dirty="0"/>
              <a:t>It has roughly 10x better performance than existing state-of-the-art solutions</a:t>
            </a:r>
          </a:p>
          <a:p>
            <a:r>
              <a:rPr lang="en-US" dirty="0"/>
              <a:t>Since the DFS is in memory, it has deterministic memory requirements, contrary to BFS.</a:t>
            </a:r>
          </a:p>
          <a:p>
            <a:endParaRPr lang="en-US" dirty="0"/>
          </a:p>
          <a:p>
            <a:r>
              <a:rPr lang="en-US" dirty="0"/>
              <a:t>However, being the first naïve implementation of subgraph enumeration:</a:t>
            </a:r>
            <a:br>
              <a:rPr lang="en-US" dirty="0"/>
            </a:br>
            <a:r>
              <a:rPr lang="en-US" dirty="0"/>
              <a:t>PARSEC performs redundant adjacency list intersections</a:t>
            </a:r>
          </a:p>
          <a:p>
            <a:r>
              <a:rPr lang="en-US" dirty="0"/>
              <a:t>Uses deterministic symmetry-breaking techniques</a:t>
            </a:r>
          </a:p>
          <a:p>
            <a:r>
              <a:rPr lang="en-US" dirty="0"/>
              <a:t>Has high load imbalance across GPU cores</a:t>
            </a:r>
          </a:p>
          <a:p>
            <a:r>
              <a:rPr lang="en-US" dirty="0"/>
              <a:t>Does not scale well with multiple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4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second solution is to dynamically determine the symmetry breaking direction.</a:t>
            </a:r>
          </a:p>
          <a:p>
            <a:endParaRPr lang="en-US" dirty="0"/>
          </a:p>
          <a:p>
            <a:r>
              <a:rPr lang="en-US" dirty="0"/>
              <a:t>We show that the symmetry-breaking direction can be independent across subtrees.</a:t>
            </a:r>
          </a:p>
          <a:p>
            <a:r>
              <a:rPr lang="en-US" dirty="0"/>
              <a:t>To implement a hybrid strategy, we use a 2 phase approach.</a:t>
            </a:r>
          </a:p>
          <a:p>
            <a:endParaRPr lang="en-US" dirty="0"/>
          </a:p>
          <a:p>
            <a:r>
              <a:rPr lang="en-US" dirty="0"/>
              <a:t>Phase 1 performs a partial enumeration till first symmetric level and decides the direction</a:t>
            </a:r>
          </a:p>
          <a:p>
            <a:r>
              <a:rPr lang="en-US" dirty="0"/>
              <a:t>Phase 2 then performs the actual subgraph enumeration with this direction.</a:t>
            </a:r>
          </a:p>
          <a:p>
            <a:endParaRPr lang="en-US" dirty="0"/>
          </a:p>
          <a:p>
            <a:r>
              <a:rPr lang="en-US" dirty="0"/>
              <a:t>The direction is defined based on the weighted sum criteria, which is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5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show the improvement due to solution 2 in terms of number of intersections.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26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go over some features of PARSEC:</a:t>
            </a:r>
          </a:p>
          <a:p>
            <a:endParaRPr lang="en-US" dirty="0"/>
          </a:p>
          <a:p>
            <a:r>
              <a:rPr lang="en-US" dirty="0"/>
              <a:t>As we discussed, it is the first GPU-based solution that uses DFS.</a:t>
            </a:r>
          </a:p>
          <a:p>
            <a:r>
              <a:rPr lang="en-US" dirty="0"/>
              <a:t>It has roughly 10x better performance than existing state-of-the-art solutions</a:t>
            </a:r>
          </a:p>
          <a:p>
            <a:r>
              <a:rPr lang="en-US" dirty="0"/>
              <a:t>Since the DFS is in memory, it has deterministic memory requirements, contrary to BFS.</a:t>
            </a:r>
          </a:p>
          <a:p>
            <a:endParaRPr lang="en-US" dirty="0"/>
          </a:p>
          <a:p>
            <a:r>
              <a:rPr lang="en-US" dirty="0"/>
              <a:t>However, being the first naïve implementation of subgraph enumeration:</a:t>
            </a:r>
            <a:br>
              <a:rPr lang="en-US" dirty="0"/>
            </a:br>
            <a:r>
              <a:rPr lang="en-US" dirty="0"/>
              <a:t>PARSEC performs redundant adjacency list intersections</a:t>
            </a:r>
          </a:p>
          <a:p>
            <a:r>
              <a:rPr lang="en-US" dirty="0"/>
              <a:t>Uses deterministic symmetry-breaking techniques</a:t>
            </a:r>
          </a:p>
          <a:p>
            <a:r>
              <a:rPr lang="en-US" dirty="0"/>
              <a:t>Has high load imbalance across GPU cores</a:t>
            </a:r>
          </a:p>
          <a:p>
            <a:r>
              <a:rPr lang="en-US" dirty="0"/>
              <a:t>Does not scale well with multiple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tackle the load balancing problem, we design a dynamic work-sharing framework between GPU thread blocks.</a:t>
            </a:r>
          </a:p>
          <a:p>
            <a:endParaRPr lang="en-US" dirty="0"/>
          </a:p>
          <a:p>
            <a:r>
              <a:rPr lang="en-US" dirty="0"/>
              <a:t>In this framework, a busy thread block shares some of it’s work to an idle block. The idle blocks are managed using a multi-user queue which we refer to as a worker queue. </a:t>
            </a:r>
          </a:p>
          <a:p>
            <a:endParaRPr lang="en-US" dirty="0"/>
          </a:p>
          <a:p>
            <a:r>
              <a:rPr lang="en-US" dirty="0"/>
              <a:t>We use advanced parallel programming concepts like multi-user queue, subwarp parallelism and contextual kernel launch to achieve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In this presentation, I will start by providing some background on what is subgraph enumeration, why it is important, and some of the existing solutions. </a:t>
            </a:r>
          </a:p>
          <a:p>
            <a:pPr marL="0" indent="0"/>
            <a:r>
              <a:rPr lang="en-US" dirty="0"/>
              <a:t>Then I will go over some details of our solution and evaluate the performance of our solution to the existing state-of-the-art subgraph enumerators.</a:t>
            </a:r>
          </a:p>
          <a:p>
            <a:pPr marL="0" indent="0"/>
            <a:br>
              <a:rPr lang="en-US" dirty="0"/>
            </a:br>
            <a:r>
              <a:rPr lang="en-US" dirty="0"/>
              <a:t>Lets get started with the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75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show the improvement in load balance with solution 3, we can see that the new implementation has negligible load imbalance.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8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We will now evaluate the combined performance of our improved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0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NVIDIA A100 GPUs.</a:t>
            </a:r>
          </a:p>
          <a:p>
            <a:endParaRPr lang="en-US" dirty="0"/>
          </a:p>
          <a:p>
            <a:r>
              <a:rPr lang="en-US" dirty="0"/>
              <a:t>The data graphs are taken from the Stanford network analysis project (SNAP)</a:t>
            </a:r>
          </a:p>
          <a:p>
            <a:endParaRPr lang="en-US" dirty="0"/>
          </a:p>
          <a:p>
            <a:r>
              <a:rPr lang="en-US" dirty="0"/>
              <a:t>We test our application on these query 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3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can see, we achieve an impressive speedup of </a:t>
            </a:r>
            <a:r>
              <a:rPr lang="en-US" dirty="0" err="1"/>
              <a:t>upto</a:t>
            </a:r>
            <a:r>
              <a:rPr lang="en-US" dirty="0"/>
              <a:t> 21.25x and 33.46x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8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speedups follow for other graphs in the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9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summarize,</a:t>
            </a:r>
          </a:p>
          <a:p>
            <a:endParaRPr lang="en-US" dirty="0"/>
          </a:p>
          <a:p>
            <a:r>
              <a:rPr lang="en-US" dirty="0"/>
              <a:t>We developed a highly efficient DFS based GPU solution to the subgraph enumeration problem</a:t>
            </a:r>
          </a:p>
          <a:p>
            <a:r>
              <a:rPr lang="en-US" dirty="0"/>
              <a:t>We invented multiple solutions to tackle the problems of existing solution.</a:t>
            </a:r>
          </a:p>
          <a:p>
            <a:endParaRPr lang="en-US" dirty="0"/>
          </a:p>
          <a:p>
            <a:r>
              <a:rPr lang="en-US" dirty="0"/>
              <a:t>Overall, we achieve a geomean runtime improvement of 6.98x with a maximum speedup of 33.46x</a:t>
            </a:r>
          </a:p>
          <a:p>
            <a:r>
              <a:rPr lang="en-US" dirty="0"/>
              <a:t>Our implementation is also scalable to multiple GPUs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are used in many fields. </a:t>
            </a:r>
          </a:p>
          <a:p>
            <a:endParaRPr lang="en-US" dirty="0"/>
          </a:p>
          <a:p>
            <a:r>
              <a:rPr lang="en-US" dirty="0"/>
              <a:t>They have high representational power and can efficiently capture complex relational information in the data.</a:t>
            </a:r>
          </a:p>
          <a:p>
            <a:endParaRPr lang="en-US" dirty="0"/>
          </a:p>
          <a:p>
            <a:r>
              <a:rPr lang="en-US" dirty="0"/>
              <a:t>In recent years, graph-based representations have become extremely popular for modeling real-world problems such as social networks, protein interactions, genetic networks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7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subgraph enumeration is to enumerate all instances of subgraphs of a data graph that are isomorphic to a given query graph. </a:t>
            </a:r>
          </a:p>
          <a:p>
            <a:endParaRPr lang="en-US" dirty="0"/>
          </a:p>
          <a:p>
            <a:r>
              <a:rPr lang="en-US" dirty="0"/>
              <a:t>Specifically, Given undirected data and query graph (Gd and </a:t>
            </a:r>
            <a:r>
              <a:rPr lang="en-US" dirty="0" err="1"/>
              <a:t>Gq</a:t>
            </a:r>
            <a:r>
              <a:rPr lang="en-US" dirty="0"/>
              <a:t>) the objective is to find all subgraphs of Gd that are isomorphic to </a:t>
            </a:r>
            <a:r>
              <a:rPr lang="en-US" dirty="0" err="1"/>
              <a:t>Gq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9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enumerations of this problem grow exponentially with increasing query size</a:t>
            </a:r>
          </a:p>
          <a:p>
            <a:endParaRPr lang="en-US" dirty="0"/>
          </a:p>
          <a:p>
            <a:r>
              <a:rPr lang="en-US" dirty="0"/>
              <a:t>It is a challenging  problem due to:</a:t>
            </a:r>
          </a:p>
          <a:p>
            <a:r>
              <a:rPr lang="en-US" dirty="0"/>
              <a:t>High memory requirement</a:t>
            </a:r>
          </a:p>
          <a:p>
            <a:r>
              <a:rPr lang="en-US" dirty="0"/>
              <a:t>High computational complexity (</a:t>
            </a:r>
            <a:r>
              <a:rPr lang="en-US" dirty="0" err="1"/>
              <a:t>infact</a:t>
            </a:r>
            <a:r>
              <a:rPr lang="en-US" dirty="0"/>
              <a:t> it is NP complete)</a:t>
            </a:r>
          </a:p>
          <a:p>
            <a:r>
              <a:rPr lang="en-US" dirty="0"/>
              <a:t>So naturally scaling the problem to large templates is challenging.</a:t>
            </a:r>
          </a:p>
          <a:p>
            <a:endParaRPr lang="en-US" dirty="0"/>
          </a:p>
          <a:p>
            <a:r>
              <a:rPr lang="en-US" dirty="0"/>
              <a:t>Hence, we need scalable solutions for this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search tree algorithm for subgraph enumeration works this way.</a:t>
            </a:r>
          </a:p>
          <a:p>
            <a:endParaRPr lang="en-US" dirty="0"/>
          </a:p>
          <a:p>
            <a:r>
              <a:rPr lang="en-US" dirty="0"/>
              <a:t>So, given Gd and </a:t>
            </a:r>
            <a:r>
              <a:rPr lang="en-US" dirty="0" err="1"/>
              <a:t>Gq</a:t>
            </a:r>
            <a:r>
              <a:rPr lang="en-US" dirty="0"/>
              <a:t>; </a:t>
            </a:r>
            <a:r>
              <a:rPr lang="en-US" dirty="0" err="1"/>
              <a:t>Gq</a:t>
            </a:r>
            <a:r>
              <a:rPr lang="en-US" dirty="0"/>
              <a:t> is first converted to a math order Sq.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candidate vertices of Gd are matched with each level in Sq.</a:t>
            </a:r>
          </a:p>
          <a:p>
            <a:r>
              <a:rPr lang="en-US" dirty="0"/>
              <a:t>This matching constructs a search tree.</a:t>
            </a:r>
          </a:p>
          <a:p>
            <a:r>
              <a:rPr lang="en-US" dirty="0"/>
              <a:t>At each level of the search tree the candidate nodes are pruned based on degree or symmetry.</a:t>
            </a:r>
          </a:p>
          <a:p>
            <a:endParaRPr lang="en-US" dirty="0"/>
          </a:p>
          <a:p>
            <a:r>
              <a:rPr lang="en-US" dirty="0"/>
              <a:t>The symmetry arises from the automorphism of </a:t>
            </a:r>
            <a:r>
              <a:rPr lang="en-US" dirty="0" err="1"/>
              <a:t>Gq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5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search tree algorithm for subgraph enumeration works this way.</a:t>
            </a:r>
          </a:p>
          <a:p>
            <a:endParaRPr lang="en-US" dirty="0"/>
          </a:p>
          <a:p>
            <a:r>
              <a:rPr lang="en-US" dirty="0"/>
              <a:t>So, given Gd and </a:t>
            </a:r>
            <a:r>
              <a:rPr lang="en-US" dirty="0" err="1"/>
              <a:t>Gq</a:t>
            </a:r>
            <a:r>
              <a:rPr lang="en-US" dirty="0"/>
              <a:t>; </a:t>
            </a:r>
            <a:r>
              <a:rPr lang="en-US" dirty="0" err="1"/>
              <a:t>Gq</a:t>
            </a:r>
            <a:r>
              <a:rPr lang="en-US" dirty="0"/>
              <a:t> is first converted to a math order Sq.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candidate vertices of Gd are matched with each level in Sq.</a:t>
            </a:r>
          </a:p>
          <a:p>
            <a:r>
              <a:rPr lang="en-US" dirty="0"/>
              <a:t>This matching constructs a search tree.</a:t>
            </a:r>
          </a:p>
          <a:p>
            <a:r>
              <a:rPr lang="en-US" dirty="0"/>
              <a:t>At each level of the search tree the candidate nodes are pruned based on degree or symmetry.</a:t>
            </a:r>
          </a:p>
          <a:p>
            <a:endParaRPr lang="en-US" dirty="0"/>
          </a:p>
          <a:p>
            <a:r>
              <a:rPr lang="en-US" dirty="0"/>
              <a:t>The symmetry arises from the automorphism of </a:t>
            </a:r>
            <a:r>
              <a:rPr lang="en-US" dirty="0" err="1"/>
              <a:t>Gq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Symmetry stands for automorphism of the underlying graph. For example, in this query all the above forms represent the same topological information.</a:t>
            </a:r>
            <a:br>
              <a:rPr lang="en-US" dirty="0"/>
            </a:br>
            <a:r>
              <a:rPr lang="en-US" dirty="0"/>
              <a:t>In other words, the position of nodes q2, q3, q4, q5 can be interchanged. Therefore, matching each data graph node to one q2 and q3 both would result in redundant count.</a:t>
            </a:r>
          </a:p>
          <a:p>
            <a:r>
              <a:rPr lang="en-US" dirty="0"/>
              <a:t>Symmetry breaking avoids this redundant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5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lets talk about the existing solutions to this problem.</a:t>
            </a:r>
          </a:p>
          <a:p>
            <a:endParaRPr lang="en-US" dirty="0"/>
          </a:p>
          <a:p>
            <a:r>
              <a:rPr lang="en-US" dirty="0"/>
              <a:t>Since there are many matches available at each level, the problem is highly parallelizable.</a:t>
            </a:r>
          </a:p>
          <a:p>
            <a:endParaRPr lang="en-US" dirty="0"/>
          </a:p>
          <a:p>
            <a:r>
              <a:rPr lang="en-US" dirty="0"/>
              <a:t>Most CPU solutions use depth first search</a:t>
            </a:r>
          </a:p>
          <a:p>
            <a:r>
              <a:rPr lang="en-US" dirty="0"/>
              <a:t>CPUs have good recursion support but offer limited parallelism.</a:t>
            </a:r>
          </a:p>
          <a:p>
            <a:r>
              <a:rPr lang="en-US" dirty="0"/>
              <a:t>Since DFS is in memory traversal, these solutions are scalable but slow due to limited parallelism.</a:t>
            </a:r>
          </a:p>
          <a:p>
            <a:endParaRPr lang="en-US" dirty="0"/>
          </a:p>
          <a:p>
            <a:r>
              <a:rPr lang="en-US" dirty="0"/>
              <a:t>Most GPU solutions use breadth first search</a:t>
            </a:r>
          </a:p>
          <a:p>
            <a:r>
              <a:rPr lang="en-US" dirty="0"/>
              <a:t>GPUs offer massive parallelism but have poor recursion support.</a:t>
            </a:r>
          </a:p>
          <a:p>
            <a:r>
              <a:rPr lang="en-US" dirty="0"/>
              <a:t>BFS explode in memory requirements.</a:t>
            </a:r>
          </a:p>
          <a:p>
            <a:r>
              <a:rPr lang="en-US" dirty="0"/>
              <a:t>So, these solutions are fast but not scalable.</a:t>
            </a:r>
          </a:p>
          <a:p>
            <a:endParaRPr lang="en-US" dirty="0"/>
          </a:p>
          <a:p>
            <a:r>
              <a:rPr lang="en-US" dirty="0"/>
              <a:t>A notable exception of the GPU solutions is PARSEC which is the first DFS implementation of subgraph enumeration on GPU.</a:t>
            </a:r>
          </a:p>
          <a:p>
            <a:r>
              <a:rPr lang="en-US" dirty="0"/>
              <a:t>PARSEC is fast as well as scalable.</a:t>
            </a:r>
          </a:p>
          <a:p>
            <a:endParaRPr lang="en-US" dirty="0"/>
          </a:p>
          <a:p>
            <a:r>
              <a:rPr lang="en-US" dirty="0"/>
              <a:t>We focus on improving the performance of PARSEC.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898-3339-7F44-A04D-8E6309424D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691A0D4-6952-0C4D-841D-2BED8B6B0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708" y="3556989"/>
            <a:ext cx="10912931" cy="1927124"/>
          </a:xfrm>
        </p:spPr>
        <p:txBody>
          <a:bodyPr>
            <a:normAutofit/>
          </a:bodyPr>
          <a:lstStyle>
            <a:lvl1pPr algn="ctr">
              <a:defRPr sz="5332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B190C0-DE3B-BCF7-6AC0-43C69A0631BB}"/>
              </a:ext>
            </a:extLst>
          </p:cNvPr>
          <p:cNvSpPr txBox="1">
            <a:spLocks/>
          </p:cNvSpPr>
          <p:nvPr userDrawn="1"/>
        </p:nvSpPr>
        <p:spPr>
          <a:xfrm>
            <a:off x="6233359" y="524386"/>
            <a:ext cx="5964993" cy="1927124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D4D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5332" dirty="0"/>
          </a:p>
        </p:txBody>
      </p:sp>
      <p:pic>
        <p:nvPicPr>
          <p:cNvPr id="2" name="Picture 1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EAFA775-46C8-F816-E17D-37DE2AB63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3724" y="202506"/>
            <a:ext cx="4790897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4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710" y="233888"/>
            <a:ext cx="10937512" cy="799091"/>
          </a:xfrm>
        </p:spPr>
        <p:txBody>
          <a:bodyPr>
            <a:noAutofit/>
          </a:bodyPr>
          <a:lstStyle>
            <a:lvl1pPr algn="l">
              <a:defRPr sz="3999" b="1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10" y="1251778"/>
            <a:ext cx="10937512" cy="4841476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990352" indent="-380905"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523619" indent="-304724">
              <a:buFont typeface="Wingdings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DB415-5DD4-22DA-5FEE-D5C6EBF900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857" y="6323079"/>
            <a:ext cx="2226409" cy="487680"/>
            <a:chOff x="200615" y="4442274"/>
            <a:chExt cx="2978740" cy="5422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6F66F-E23E-F246-D14D-14FD070D3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8FBBF-B892-F744-6536-328D554E72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  <p:pic>
        <p:nvPicPr>
          <p:cNvPr id="9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6EF6330F-1AF2-945B-6891-FBA1B92E7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0463" y="6266909"/>
            <a:ext cx="1352030" cy="5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B03F67-8636-594D-8C54-FA66224DEE5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6433" y="1266183"/>
            <a:ext cx="5053603" cy="466705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C03A3E-0971-E142-AA65-80AC39D373C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00591" y="1266181"/>
            <a:ext cx="5053603" cy="466705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D92724-306E-341B-5287-6D25D80426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857" y="6323079"/>
            <a:ext cx="2226409" cy="487680"/>
            <a:chOff x="200615" y="4442274"/>
            <a:chExt cx="2978740" cy="5422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731E0E-4A2E-2B15-9F37-375D6EE8E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6750D3-86CB-AF29-CA16-557854D4B6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9CFD5BE-4230-01A8-450F-C4D231F83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710" y="233888"/>
            <a:ext cx="10937512" cy="799091"/>
          </a:xfrm>
        </p:spPr>
        <p:txBody>
          <a:bodyPr>
            <a:noAutofit/>
          </a:bodyPr>
          <a:lstStyle>
            <a:lvl1pPr algn="l">
              <a:defRPr sz="3466" b="1" i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pic>
        <p:nvPicPr>
          <p:cNvPr id="2" name="Picture 1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451CD8C-979E-E969-C252-FC3B76B137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0463" y="6266909"/>
            <a:ext cx="1352030" cy="5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84828" y="3214278"/>
            <a:ext cx="4388229" cy="42944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Click here to add caption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0EA63C-EF41-A94E-871A-175AAFA75E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5294" y="482700"/>
            <a:ext cx="6153790" cy="5796181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6BBBCA-F425-8DEE-F020-943BD251AF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857" y="6323079"/>
            <a:ext cx="2226409" cy="487680"/>
            <a:chOff x="200615" y="4442274"/>
            <a:chExt cx="2978740" cy="54229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F16DF4-7D27-0C55-9DFA-783673803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15" y="4442274"/>
              <a:ext cx="1543956" cy="32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2A22A5A-258C-B4F0-08A4-01D2B3C96A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035"/>
            <a:stretch/>
          </p:blipFill>
          <p:spPr>
            <a:xfrm>
              <a:off x="200615" y="4762314"/>
              <a:ext cx="2978740" cy="222250"/>
            </a:xfrm>
            <a:prstGeom prst="rect">
              <a:avLst/>
            </a:prstGeom>
          </p:spPr>
        </p:pic>
      </p:grpSp>
      <p:pic>
        <p:nvPicPr>
          <p:cNvPr id="7" name="Picture 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172969E-3798-475C-5838-2DF5B24605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0463" y="6266909"/>
            <a:ext cx="1352030" cy="5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2"/>
            <a:ext cx="109785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8" y="6356352"/>
            <a:ext cx="284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B068-CA6D-8F47-83A0-9AFC1CD56360}" type="datetimeFigureOut">
              <a:rPr lang="en-US" smtClean="0"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2"/>
            <a:ext cx="3862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2" y="6356352"/>
            <a:ext cx="284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7063-7454-4A4C-BA5E-A8A237190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  <p:sldLayoutId id="2147483657" r:id="rId3"/>
    <p:sldLayoutId id="2147483659" r:id="rId4"/>
  </p:sldLayoutIdLst>
  <p:txStyles>
    <p:titleStyle>
      <a:lvl1pPr algn="ctr" defTabSz="609448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609448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609448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609448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609448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609448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72B4A3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katana-graph/fortifying-graph-intelligence-with-graph-mining-4b8ea952d3c4" TargetMode="External"/><Relationship Id="rId2" Type="http://schemas.openxmlformats.org/officeDocument/2006/relationships/hyperlink" Target="https://www.kdd.org/kdd2016/topics/view/graph-mining-and-social-network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21/ci000149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8.png"/><Relationship Id="rId3" Type="http://schemas.microsoft.com/office/2018/10/relationships/comments" Target="../comments/modernComment_131_A4DD3EAD.xml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7E3F1AF-E26A-B20B-84C4-93985FC9D1F7}"/>
              </a:ext>
            </a:extLst>
          </p:cNvPr>
          <p:cNvSpPr txBox="1">
            <a:spLocks/>
          </p:cNvSpPr>
          <p:nvPr/>
        </p:nvSpPr>
        <p:spPr>
          <a:xfrm>
            <a:off x="235670" y="2848700"/>
            <a:ext cx="11745797" cy="145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332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999"/>
              <a:t>BEEP:</a:t>
            </a:r>
            <a:br>
              <a:rPr lang="en-US" sz="3999"/>
            </a:br>
            <a:r>
              <a:rPr lang="en-US" sz="3999" u="sng"/>
              <a:t>B</a:t>
            </a:r>
            <a:r>
              <a:rPr lang="en-US" sz="3999"/>
              <a:t>alanced </a:t>
            </a:r>
            <a:r>
              <a:rPr lang="en-US" sz="3999" u="sng"/>
              <a:t>E</a:t>
            </a:r>
            <a:r>
              <a:rPr lang="en-US" sz="3999"/>
              <a:t>fficient subgraph </a:t>
            </a:r>
            <a:r>
              <a:rPr lang="en-US" sz="3999" u="sng"/>
              <a:t>E</a:t>
            </a:r>
            <a:r>
              <a:rPr lang="en-US" sz="3999"/>
              <a:t>numeration in </a:t>
            </a:r>
            <a:r>
              <a:rPr lang="en-US" sz="3999" u="sng"/>
              <a:t>P</a:t>
            </a:r>
            <a:r>
              <a:rPr lang="en-US" sz="3999"/>
              <a:t>arallel</a:t>
            </a:r>
            <a:endParaRPr lang="en-US" sz="3999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45C26-2C0B-751A-BCF4-8CAFD4042C49}"/>
              </a:ext>
            </a:extLst>
          </p:cNvPr>
          <p:cNvSpPr txBox="1">
            <a:spLocks/>
          </p:cNvSpPr>
          <p:nvPr/>
        </p:nvSpPr>
        <p:spPr>
          <a:xfrm>
            <a:off x="1768822" y="4438633"/>
            <a:ext cx="8654354" cy="965177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D4D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399" b="0" dirty="0">
                <a:solidFill>
                  <a:schemeClr val="tx1"/>
                </a:solidFill>
              </a:rPr>
              <a:t>Samiran Kawtikwar*, Mohammad Almasri*, </a:t>
            </a:r>
          </a:p>
          <a:p>
            <a:r>
              <a:rPr lang="en-US" sz="2399" b="0" dirty="0">
                <a:solidFill>
                  <a:schemeClr val="tx1"/>
                </a:solidFill>
              </a:rPr>
              <a:t>Rakesh Nagi*, Wen-mei Hwu*</a:t>
            </a:r>
            <a:r>
              <a:rPr lang="en-US" sz="2399" baseline="30000" dirty="0">
                <a:solidFill>
                  <a:schemeClr val="tx1"/>
                </a:solidFill>
                <a:latin typeface="+mn-lt"/>
                <a:sym typeface="Helvetica Neue"/>
              </a:rPr>
              <a:t>†</a:t>
            </a:r>
            <a:r>
              <a:rPr lang="en-US" sz="2399" b="0" dirty="0">
                <a:solidFill>
                  <a:schemeClr val="tx1"/>
                </a:solidFill>
                <a:latin typeface="+mn-lt"/>
                <a:sym typeface="Helvetica Neue"/>
              </a:rPr>
              <a:t>, and </a:t>
            </a:r>
            <a:r>
              <a:rPr lang="en-US" sz="2399" dirty="0">
                <a:solidFill>
                  <a:schemeClr val="tx1"/>
                </a:solidFill>
                <a:latin typeface="+mn-lt"/>
                <a:sym typeface="Helvetica Neue"/>
              </a:rPr>
              <a:t>Jinjun Xiong</a:t>
            </a:r>
            <a:r>
              <a:rPr lang="en-US" sz="2399" b="0" dirty="0">
                <a:solidFill>
                  <a:schemeClr val="tx1"/>
                </a:solidFill>
              </a:rPr>
              <a:t>*</a:t>
            </a:r>
            <a:r>
              <a:rPr lang="en-US" sz="2399" b="0" baseline="30000" dirty="0">
                <a:solidFill>
                  <a:schemeClr val="tx1"/>
                </a:solidFill>
              </a:rPr>
              <a:t>‡</a:t>
            </a:r>
            <a:endParaRPr lang="en-US" sz="2399" b="0" baseline="30000" dirty="0">
              <a:solidFill>
                <a:schemeClr val="tx1"/>
              </a:solidFill>
              <a:latin typeface="+mn-lt"/>
              <a:sym typeface="Helvetica Neue"/>
            </a:endParaRPr>
          </a:p>
          <a:p>
            <a:endParaRPr lang="en-US" sz="2399" baseline="30000" dirty="0">
              <a:solidFill>
                <a:schemeClr val="tx1"/>
              </a:solidFill>
              <a:latin typeface="+mn-lt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89AE0-09D1-B9AA-70EB-0A8F7BE71A6A}"/>
              </a:ext>
            </a:extLst>
          </p:cNvPr>
          <p:cNvSpPr txBox="1"/>
          <p:nvPr/>
        </p:nvSpPr>
        <p:spPr>
          <a:xfrm>
            <a:off x="3210305" y="5403810"/>
            <a:ext cx="5771387" cy="97436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866" dirty="0">
                <a:sym typeface="Helvetica Neue"/>
              </a:rPr>
              <a:t>*University of Illinois Urbana-Champaign, Urbana, IL, USA</a:t>
            </a:r>
          </a:p>
          <a:p>
            <a:pPr algn="ctr"/>
            <a:r>
              <a:rPr lang="en-US" sz="1866" baseline="30000" dirty="0">
                <a:sym typeface="Helvetica Neue"/>
              </a:rPr>
              <a:t>†</a:t>
            </a:r>
            <a:r>
              <a:rPr lang="en-US" sz="1866" dirty="0">
                <a:sym typeface="Helvetica Neue"/>
              </a:rPr>
              <a:t>NVIDIA Corporation, Santa Clara, CA, USA</a:t>
            </a:r>
            <a:endParaRPr lang="en-US" sz="2000" baseline="30000" dirty="0">
              <a:sym typeface="Helvetica Neue"/>
            </a:endParaRPr>
          </a:p>
          <a:p>
            <a:pPr algn="ctr"/>
            <a:r>
              <a:rPr lang="en-US" sz="2000" b="0" baseline="30000" dirty="0"/>
              <a:t>‡</a:t>
            </a:r>
            <a:r>
              <a:rPr lang="en-US" sz="1850" dirty="0">
                <a:sym typeface="Helvetica Neue"/>
              </a:rPr>
              <a:t>University at Buffalo, NY, USA</a:t>
            </a:r>
            <a:endParaRPr lang="en-US" sz="185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16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D6F2-8B0C-96AE-86A2-0A1028BA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B194-5A01-A3EE-3F20-21C4FD76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subgraphs are </a:t>
            </a:r>
            <a:r>
              <a:rPr lang="en-US" dirty="0" err="1"/>
              <a:t>Automorphs</a:t>
            </a:r>
            <a:endParaRPr lang="en-US" dirty="0"/>
          </a:p>
        </p:txBody>
      </p:sp>
      <p:pic>
        <p:nvPicPr>
          <p:cNvPr id="9" name="Picture 8" descr="A group of colorful circles&#10;&#10;Description automatically generated">
            <a:extLst>
              <a:ext uri="{FF2B5EF4-FFF2-40B4-BE49-F238E27FC236}">
                <a16:creationId xmlns:a16="http://schemas.microsoft.com/office/drawing/2014/main" id="{6666E18A-51D1-42B9-E0D7-22657127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75" y="2184027"/>
            <a:ext cx="11003956" cy="24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65A7-7B3B-2909-A776-8BCB5AF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8F8E-F51E-D481-199F-5B2CFE96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09" y="1251778"/>
            <a:ext cx="5997579" cy="4841476"/>
          </a:xfrm>
        </p:spPr>
        <p:txBody>
          <a:bodyPr/>
          <a:lstStyle/>
          <a:p>
            <a:r>
              <a:rPr lang="en-US" dirty="0"/>
              <a:t>Highly parallelizable problem</a:t>
            </a:r>
          </a:p>
          <a:p>
            <a:endParaRPr lang="en-US" dirty="0"/>
          </a:p>
          <a:p>
            <a:r>
              <a:rPr lang="en-US" b="1" dirty="0"/>
              <a:t>CPU</a:t>
            </a:r>
            <a:r>
              <a:rPr lang="en-US" dirty="0"/>
              <a:t> solutions </a:t>
            </a:r>
            <a:r>
              <a:rPr lang="en-US" b="1" dirty="0">
                <a:ea typeface="Helvetica Neue Light"/>
                <a:sym typeface="Helvetica Neue Light"/>
              </a:rPr>
              <a:t>→ </a:t>
            </a:r>
            <a:r>
              <a:rPr lang="en-US" dirty="0">
                <a:ea typeface="Helvetica Neue Light"/>
                <a:sym typeface="Helvetica Neue Light"/>
              </a:rPr>
              <a:t>Depth-first</a:t>
            </a:r>
            <a:r>
              <a:rPr lang="en-US" b="1" dirty="0">
                <a:ea typeface="Helvetica Neue Light"/>
                <a:sym typeface="Helvetica Neue Light"/>
              </a:rPr>
              <a:t> </a:t>
            </a:r>
            <a:r>
              <a:rPr lang="en-US" dirty="0">
                <a:ea typeface="Helvetica Neue Light"/>
                <a:sym typeface="Helvetica Neue Light"/>
              </a:rPr>
              <a:t>search </a:t>
            </a:r>
            <a:r>
              <a:rPr lang="en-US" b="1" dirty="0">
                <a:ea typeface="Helvetica Neue Light"/>
                <a:sym typeface="Helvetica Neue Light"/>
              </a:rPr>
              <a:t>(DFS)</a:t>
            </a:r>
            <a:endParaRPr lang="en-US" dirty="0">
              <a:ea typeface="Helvetica Neue Light"/>
              <a:sym typeface="Helvetica Neue Light"/>
            </a:endParaRPr>
          </a:p>
          <a:p>
            <a:r>
              <a:rPr lang="en-US" dirty="0">
                <a:ea typeface="Helvetica Neue Light"/>
                <a:sym typeface="Helvetica Neue Light"/>
              </a:rPr>
              <a:t>	Good recursion support and low thread count</a:t>
            </a:r>
          </a:p>
          <a:p>
            <a:r>
              <a:rPr lang="en-US" dirty="0">
                <a:ea typeface="Helvetica Neue Light"/>
                <a:sym typeface="Helvetica Neue Light"/>
              </a:rPr>
              <a:t>	</a:t>
            </a:r>
            <a:r>
              <a:rPr lang="en-US" dirty="0"/>
              <a:t>In memory traversal</a:t>
            </a:r>
            <a:endParaRPr lang="en-US" dirty="0">
              <a:ea typeface="Helvetica Neue Light"/>
              <a:sym typeface="Helvetica Neue Light"/>
            </a:endParaRPr>
          </a:p>
          <a:p>
            <a:r>
              <a:rPr lang="en-US" dirty="0">
                <a:ea typeface="Helvetica Neue Light"/>
                <a:sym typeface="Helvetica Neue Light"/>
              </a:rPr>
              <a:t>Scalable but slow!</a:t>
            </a:r>
          </a:p>
          <a:p>
            <a:endParaRPr lang="en-US" dirty="0">
              <a:ea typeface="Helvetica Neue Light"/>
              <a:sym typeface="Helvetica Neue Light"/>
            </a:endParaRPr>
          </a:p>
          <a:p>
            <a:r>
              <a:rPr lang="en-US" b="1" dirty="0">
                <a:ea typeface="Helvetica Neue Light"/>
                <a:sym typeface="Helvetica Neue Light"/>
              </a:rPr>
              <a:t>GPU</a:t>
            </a:r>
            <a:r>
              <a:rPr lang="en-US" dirty="0">
                <a:ea typeface="Helvetica Neue Light"/>
                <a:sym typeface="Helvetica Neue Light"/>
              </a:rPr>
              <a:t> solutions </a:t>
            </a:r>
            <a:r>
              <a:rPr lang="en-US" b="1" dirty="0">
                <a:ea typeface="Helvetica Neue Light"/>
                <a:sym typeface="Helvetica Neue Light"/>
              </a:rPr>
              <a:t>→ </a:t>
            </a:r>
            <a:r>
              <a:rPr lang="en-US" dirty="0">
                <a:ea typeface="Helvetica Neue Light"/>
                <a:sym typeface="Helvetica Neue Light"/>
              </a:rPr>
              <a:t>Breadth-first</a:t>
            </a:r>
            <a:r>
              <a:rPr lang="en-US" b="1" dirty="0">
                <a:ea typeface="Helvetica Neue Light"/>
                <a:sym typeface="Helvetica Neue Light"/>
              </a:rPr>
              <a:t> </a:t>
            </a:r>
            <a:r>
              <a:rPr lang="en-US" dirty="0">
                <a:ea typeface="Helvetica Neue Light"/>
                <a:sym typeface="Helvetica Neue Light"/>
              </a:rPr>
              <a:t>search </a:t>
            </a:r>
            <a:r>
              <a:rPr lang="en-US" b="1" dirty="0">
                <a:ea typeface="Helvetica Neue Light"/>
                <a:sym typeface="Helvetica Neue Light"/>
              </a:rPr>
              <a:t>(BFS) </a:t>
            </a:r>
            <a:endParaRPr lang="en-US" dirty="0">
              <a:ea typeface="Helvetica Neue Light"/>
              <a:sym typeface="Helvetica Neue Light"/>
            </a:endParaRPr>
          </a:p>
          <a:p>
            <a:r>
              <a:rPr lang="en-US" dirty="0">
                <a:ea typeface="Helvetica Neue Light"/>
                <a:sym typeface="Helvetica Neue Light"/>
              </a:rPr>
              <a:t>	High thread count but poor recursion support</a:t>
            </a:r>
          </a:p>
          <a:p>
            <a:r>
              <a:rPr lang="en-US" dirty="0">
                <a:ea typeface="Helvetica Neue Light"/>
                <a:sym typeface="Helvetica Neue Light"/>
              </a:rPr>
              <a:t>	Huge memory requirements</a:t>
            </a:r>
          </a:p>
          <a:p>
            <a:r>
              <a:rPr lang="en-US" dirty="0">
                <a:ea typeface="Helvetica Neue Light"/>
                <a:sym typeface="Helvetica Neue Light"/>
              </a:rPr>
              <a:t>Fast but not scalable!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3B38167-2B7A-9C3B-B73D-6B982E794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01" r="52331"/>
          <a:stretch/>
        </p:blipFill>
        <p:spPr>
          <a:xfrm>
            <a:off x="7884524" y="899668"/>
            <a:ext cx="3644456" cy="223672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D8789E6-19DE-29C0-D02A-6D18E25CA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31" t="17701"/>
          <a:stretch/>
        </p:blipFill>
        <p:spPr>
          <a:xfrm>
            <a:off x="7884524" y="3590220"/>
            <a:ext cx="3644456" cy="2236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AEA55D-F640-1F44-A4D9-8AB438AB8892}"/>
              </a:ext>
            </a:extLst>
          </p:cNvPr>
          <p:cNvSpPr txBox="1"/>
          <p:nvPr/>
        </p:nvSpPr>
        <p:spPr>
          <a:xfrm>
            <a:off x="7884525" y="3191257"/>
            <a:ext cx="354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Depth First 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F381D-D237-9D28-2064-FA6CE6E69A7D}"/>
              </a:ext>
            </a:extLst>
          </p:cNvPr>
          <p:cNvSpPr txBox="1"/>
          <p:nvPr/>
        </p:nvSpPr>
        <p:spPr>
          <a:xfrm>
            <a:off x="7936205" y="5744800"/>
            <a:ext cx="3541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Breadth First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38FB4-785A-859B-BA58-F77D83E7B80C}"/>
              </a:ext>
            </a:extLst>
          </p:cNvPr>
          <p:cNvSpPr txBox="1"/>
          <p:nvPr/>
        </p:nvSpPr>
        <p:spPr>
          <a:xfrm>
            <a:off x="910696" y="5320472"/>
            <a:ext cx="650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Notable Exception: </a:t>
            </a:r>
          </a:p>
          <a:p>
            <a:r>
              <a:rPr lang="en-US" b="1" dirty="0"/>
              <a:t>PARSEC [7]</a:t>
            </a:r>
            <a:r>
              <a:rPr lang="en-US" dirty="0"/>
              <a:t> – Uses </a:t>
            </a:r>
            <a:r>
              <a:rPr lang="en-US" b="1" dirty="0"/>
              <a:t>DFS</a:t>
            </a:r>
            <a:r>
              <a:rPr lang="en-US" dirty="0"/>
              <a:t> on GPUs (Fast and Scalable)</a:t>
            </a:r>
          </a:p>
        </p:txBody>
      </p:sp>
    </p:spTree>
    <p:extLst>
      <p:ext uri="{BB962C8B-B14F-4D97-AF65-F5344CB8AC3E}">
        <p14:creationId xmlns:p14="http://schemas.microsoft.com/office/powerpoint/2010/main" val="23219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5C5C-33DE-11A2-01B9-4254C934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PARSEC </a:t>
            </a:r>
            <a:r>
              <a:rPr lang="en-US" dirty="0"/>
              <a:t>[</a:t>
            </a:r>
            <a:r>
              <a:rPr lang="en-US"/>
              <a:t>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Strengths: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First GPU-based DFS solution for subgraph enumeration (scalable)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better performance than existing GPU implementations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Deterministic memory requirements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Weaknesses: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Performs redundant adjacency list intersections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Uses deterministic techniques for symmetry breaking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High load imbalance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Poor multi device scaling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6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ECD1B78-0637-F769-CC24-8E300F9B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233989"/>
              </p:ext>
            </p:extLst>
          </p:nvPr>
        </p:nvGraphicFramePr>
        <p:xfrm>
          <a:off x="634689" y="1008893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27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5C5C-33DE-11A2-01B9-4254C934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PARSEC </a:t>
            </a:r>
            <a:r>
              <a:rPr lang="en-US" dirty="0"/>
              <a:t>[</a:t>
            </a:r>
            <a:r>
              <a:rPr lang="en-US"/>
              <a:t>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Strengths: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First GPU-based in-memory DFS solution (scalable)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better performance than existing GPU implementations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Deterministic memory requirements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Weaknesses: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Performs redundant adjacency list intersections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Uses deterministic techniques for symmetry breaking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High load imbalance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Poor multi device scaling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64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2734-AA0C-FE92-3227-0EE55C72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  - Reducing list intersections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DE4ED-5FEC-9110-003E-4EEFCE5DA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0009" y="1251778"/>
                <a:ext cx="5685670" cy="484147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Determine opportunities for intersection reuse and frame it as an optimization problem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Parameters: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Weight between levels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of match order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Variables: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DE4ED-5FEC-9110-003E-4EEFCE5DA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009" y="1251778"/>
                <a:ext cx="5685670" cy="4841476"/>
              </a:xfrm>
              <a:blipFill>
                <a:blip r:embed="rId3"/>
                <a:stretch>
                  <a:fillRect l="-1116" r="-2009" b="-4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8BD7-F30D-C152-A8E3-99186713C987}"/>
                  </a:ext>
                </a:extLst>
              </p:cNvPr>
              <p:cNvSpPr txBox="1"/>
              <p:nvPr/>
            </p:nvSpPr>
            <p:spPr>
              <a:xfrm>
                <a:off x="2299907" y="5181068"/>
                <a:ext cx="4032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Level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uses intersections from level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68BD7-F30D-C152-A8E3-99186713C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907" y="5181068"/>
                <a:ext cx="4032504" cy="400110"/>
              </a:xfrm>
              <a:prstGeom prst="rect">
                <a:avLst/>
              </a:prstGeom>
              <a:blipFill>
                <a:blip r:embed="rId4"/>
                <a:stretch>
                  <a:fillRect l="-1254" t="-9375" r="-31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79E714-FF42-45BC-34E9-13404B13F48D}"/>
              </a:ext>
            </a:extLst>
          </p:cNvPr>
          <p:cNvSpPr txBox="1"/>
          <p:nvPr/>
        </p:nvSpPr>
        <p:spPr>
          <a:xfrm>
            <a:off x="2299907" y="5474715"/>
            <a:ext cx="403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Otherwise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5C7A0E-2B0F-0929-5EC0-9A126C367E5A}"/>
                  </a:ext>
                </a:extLst>
              </p:cNvPr>
              <p:cNvSpPr txBox="1"/>
              <p:nvPr/>
            </p:nvSpPr>
            <p:spPr>
              <a:xfrm>
                <a:off x="6468686" y="1251779"/>
                <a:ext cx="4937760" cy="22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Linear Program: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  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            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∈{1,…,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5C7A0E-2B0F-0929-5EC0-9A126C36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686" y="1251779"/>
                <a:ext cx="4937760" cy="2274725"/>
              </a:xfrm>
              <a:prstGeom prst="rect">
                <a:avLst/>
              </a:prstGeom>
              <a:blipFill>
                <a:blip r:embed="rId5"/>
                <a:stretch>
                  <a:fillRect l="-2051" t="-25556" b="-6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A8467D-68C1-A07D-D35B-99371AAE1C98}"/>
                  </a:ext>
                </a:extLst>
              </p:cNvPr>
              <p:cNvSpPr txBox="1"/>
              <p:nvPr/>
            </p:nvSpPr>
            <p:spPr>
              <a:xfrm>
                <a:off x="6433122" y="3745304"/>
                <a:ext cx="5449824" cy="250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Solution: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Reduces to Linear semi assignment problem (LSAP)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Select max weight i.e.,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A8467D-68C1-A07D-D35B-99371AAE1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22" y="3745304"/>
                <a:ext cx="5449824" cy="2507161"/>
              </a:xfrm>
              <a:prstGeom prst="rect">
                <a:avLst/>
              </a:prstGeom>
              <a:blipFill>
                <a:blip r:embed="rId6"/>
                <a:stretch>
                  <a:fillRect l="-1163" r="-930" b="-83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9A2C8-D9D3-4E46-886A-F072D64BA4DC}"/>
                  </a:ext>
                </a:extLst>
              </p:cNvPr>
              <p:cNvSpPr txBox="1"/>
              <p:nvPr/>
            </p:nvSpPr>
            <p:spPr>
              <a:xfrm>
                <a:off x="8223322" y="5393824"/>
                <a:ext cx="3375021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9A2C8-D9D3-4E46-886A-F072D64B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322" y="5393824"/>
                <a:ext cx="3375021" cy="424796"/>
              </a:xfrm>
              <a:prstGeom prst="rect">
                <a:avLst/>
              </a:prstGeom>
              <a:blipFill>
                <a:blip r:embed="rId7"/>
                <a:stretch>
                  <a:fillRect l="-1873" t="-882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4749AE6-D361-6516-B27E-80635E01B73F}"/>
              </a:ext>
            </a:extLst>
          </p:cNvPr>
          <p:cNvSpPr txBox="1"/>
          <p:nvPr/>
        </p:nvSpPr>
        <p:spPr>
          <a:xfrm>
            <a:off x="8214178" y="5726598"/>
            <a:ext cx="309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Otherwise</a:t>
            </a:r>
          </a:p>
        </p:txBody>
      </p:sp>
    </p:spTree>
    <p:extLst>
      <p:ext uri="{BB962C8B-B14F-4D97-AF65-F5344CB8AC3E}">
        <p14:creationId xmlns:p14="http://schemas.microsoft.com/office/powerpoint/2010/main" val="24765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35FC-1F99-3F60-BD8F-CDB596DF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1 - Impact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F67050-EC32-701D-5ACA-C79EA6A77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463814"/>
              </p:ext>
            </p:extLst>
          </p:nvPr>
        </p:nvGraphicFramePr>
        <p:xfrm>
          <a:off x="600076" y="1152145"/>
          <a:ext cx="10928350" cy="494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F1A8AF-0D88-B6A4-EE3F-E204E81BDBFD}"/>
              </a:ext>
            </a:extLst>
          </p:cNvPr>
          <p:cNvSpPr txBox="1"/>
          <p:nvPr/>
        </p:nvSpPr>
        <p:spPr>
          <a:xfrm>
            <a:off x="9294512" y="1655180"/>
            <a:ext cx="223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graph: com-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youtube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5C5C-33DE-11A2-01B9-4254C934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PARSEC </a:t>
            </a:r>
            <a:r>
              <a:rPr lang="en-US" dirty="0"/>
              <a:t>[</a:t>
            </a:r>
            <a:r>
              <a:rPr lang="en-US"/>
              <a:t>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Strengths: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First GPU-based in-memory DFS solution (scalable)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better performance than existing GPU implementations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Deterministic memory requirements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Weaknesses: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Performs redundant adjacency list intersections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Uses deterministic techniques for symmetry breaking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High load imbalance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Poor multi device scaling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56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3F5C-81EF-8FE8-39B7-4C3FE816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 – Hybrid Symmetry Breaking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63981-4D34-2C12-3DDA-3FB57A6D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Observation: Symmetry Breaking direction can be independent across subtrees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 phase approach:</a:t>
            </a:r>
          </a:p>
          <a:p>
            <a:pPr marL="133325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Phase 1 – Partial Enumeration to decide symmetry breaking direction</a:t>
            </a:r>
          </a:p>
          <a:p>
            <a:pPr marL="1333252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Phase 2 – Performs DFS traversal for subgraph enumeration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Direction determined based on weighted sum criterion (WS):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6CAE5-148B-6A4A-6E43-821618080639}"/>
              </a:ext>
            </a:extLst>
          </p:cNvPr>
          <p:cNvGrpSpPr/>
          <p:nvPr/>
        </p:nvGrpSpPr>
        <p:grpSpPr>
          <a:xfrm>
            <a:off x="1315873" y="4004991"/>
            <a:ext cx="4683996" cy="916148"/>
            <a:chOff x="1572768" y="5212080"/>
            <a:chExt cx="4683996" cy="9161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2E3A9B-3456-18B4-9BDA-ADF5EAA97E80}"/>
                </a:ext>
              </a:extLst>
            </p:cNvPr>
            <p:cNvSpPr txBox="1"/>
            <p:nvPr/>
          </p:nvSpPr>
          <p:spPr>
            <a:xfrm>
              <a:off x="3845783" y="5294707"/>
              <a:ext cx="2306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Increasing SB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24A7B6-9B87-0752-94D2-849D789F2CE7}"/>
                </a:ext>
              </a:extLst>
            </p:cNvPr>
            <p:cNvSpPr txBox="1"/>
            <p:nvPr/>
          </p:nvSpPr>
          <p:spPr>
            <a:xfrm>
              <a:off x="3845783" y="5666563"/>
              <a:ext cx="2410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Decreasing SB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A0C001-48DD-48B1-24F1-BF75B4C7C549}"/>
                    </a:ext>
                  </a:extLst>
                </p:cNvPr>
                <p:cNvSpPr txBox="1"/>
                <p:nvPr/>
              </p:nvSpPr>
              <p:spPr>
                <a:xfrm>
                  <a:off x="1572768" y="5212080"/>
                  <a:ext cx="2560320" cy="91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3A0C001-48DD-48B1-24F1-BF75B4C7C5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68" y="5212080"/>
                  <a:ext cx="2560320" cy="916148"/>
                </a:xfrm>
                <a:prstGeom prst="rect">
                  <a:avLst/>
                </a:prstGeom>
                <a:blipFill>
                  <a:blip r:embed="rId3"/>
                  <a:stretch>
                    <a:fillRect l="-12315" t="-198630" r="-8867" b="-289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1F5938-FF6B-A504-F39C-ECFB6C7A5341}"/>
                  </a:ext>
                </a:extLst>
              </p:cNvPr>
              <p:cNvSpPr txBox="1"/>
              <p:nvPr/>
            </p:nvSpPr>
            <p:spPr>
              <a:xfrm>
                <a:off x="6536525" y="4087618"/>
                <a:ext cx="4523725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Enumeration count for </a:t>
                </a:r>
                <a:r>
                  <a:rPr lang="en-US" dirty="0" err="1"/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	subtree at the end of phase 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1F5938-FF6B-A504-F39C-ECFB6C7A5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25" y="4087618"/>
                <a:ext cx="4523725" cy="860748"/>
              </a:xfrm>
              <a:prstGeom prst="rect">
                <a:avLst/>
              </a:prstGeom>
              <a:blipFill>
                <a:blip r:embed="rId4"/>
                <a:stretch>
                  <a:fillRect l="-280" t="-44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55121-8B8B-90A3-EEC6-E93757F48DE1}"/>
                  </a:ext>
                </a:extLst>
              </p:cNvPr>
              <p:cNvSpPr txBox="1"/>
              <p:nvPr/>
            </p:nvSpPr>
            <p:spPr>
              <a:xfrm>
                <a:off x="3154145" y="5030540"/>
                <a:ext cx="6094476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655121-8B8B-90A3-EEC6-E93757F4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145" y="5030540"/>
                <a:ext cx="6094476" cy="1030347"/>
              </a:xfrm>
              <a:prstGeom prst="rect">
                <a:avLst/>
              </a:prstGeom>
              <a:blipFill>
                <a:blip r:embed="rId5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C0DB0F-302A-E452-CD28-CC2F7C77A05A}"/>
                  </a:ext>
                </a:extLst>
              </p:cNvPr>
              <p:cNvSpPr txBox="1"/>
              <p:nvPr/>
            </p:nvSpPr>
            <p:spPr>
              <a:xfrm>
                <a:off x="3700338" y="6143060"/>
                <a:ext cx="5002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Prefer smaller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C0DB0F-302A-E452-CD28-CC2F7C77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338" y="6143060"/>
                <a:ext cx="5002091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F12-FD3E-533B-1EDE-2B6C987F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Symmetry Breaking - 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9BD12C-3AC2-6596-47AF-C2F56E3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" y="1406814"/>
            <a:ext cx="45593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906165-7B2B-FFBC-8620-61E60E266EBA}"/>
              </a:ext>
            </a:extLst>
          </p:cNvPr>
          <p:cNvSpPr txBox="1"/>
          <p:nvPr/>
        </p:nvSpPr>
        <p:spPr>
          <a:xfrm>
            <a:off x="1672693" y="4842997"/>
            <a:ext cx="21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WS – Ascending </a:t>
            </a:r>
            <a:r>
              <a:rPr lang="en-US" sz="1800"/>
              <a:t>= 12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407BA-0A5F-C01B-7394-5BCF69C30F9E}"/>
              </a:ext>
            </a:extLst>
          </p:cNvPr>
          <p:cNvSpPr txBox="1"/>
          <p:nvPr/>
        </p:nvSpPr>
        <p:spPr>
          <a:xfrm>
            <a:off x="439615" y="21277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7F0E-B54F-F325-F4F4-483E88B7E340}"/>
              </a:ext>
            </a:extLst>
          </p:cNvPr>
          <p:cNvSpPr txBox="1"/>
          <p:nvPr/>
        </p:nvSpPr>
        <p:spPr>
          <a:xfrm>
            <a:off x="222250" y="3232796"/>
            <a:ext cx="108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(6-1)*0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EFED3-F752-3DF7-2FF2-D28F69A531E6}"/>
              </a:ext>
            </a:extLst>
          </p:cNvPr>
          <p:cNvSpPr txBox="1"/>
          <p:nvPr/>
        </p:nvSpPr>
        <p:spPr>
          <a:xfrm>
            <a:off x="2197100" y="3232796"/>
            <a:ext cx="108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(6-2)*1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B8EE7-9F0B-E11F-5330-325132282C78}"/>
              </a:ext>
            </a:extLst>
          </p:cNvPr>
          <p:cNvSpPr txBox="1"/>
          <p:nvPr/>
        </p:nvSpPr>
        <p:spPr>
          <a:xfrm>
            <a:off x="2606696" y="4482642"/>
            <a:ext cx="67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(6-3)*2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6DB9C-091F-8ED9-F5D5-AC46F8C9BAB0}"/>
              </a:ext>
            </a:extLst>
          </p:cNvPr>
          <p:cNvSpPr txBox="1"/>
          <p:nvPr/>
        </p:nvSpPr>
        <p:spPr>
          <a:xfrm>
            <a:off x="3282654" y="3797894"/>
            <a:ext cx="67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(6-4)*0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558FF-A94E-4378-DDAE-7586C5CBAE7E}"/>
              </a:ext>
            </a:extLst>
          </p:cNvPr>
          <p:cNvSpPr txBox="1"/>
          <p:nvPr/>
        </p:nvSpPr>
        <p:spPr>
          <a:xfrm>
            <a:off x="4082754" y="4412778"/>
            <a:ext cx="67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(6-5)*2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D2BC089-EC27-809D-3AC5-A4F97D6C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06" y="1626246"/>
            <a:ext cx="45593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BAAD-EC71-EF0A-88F7-CCDEDDD01C23}"/>
              </a:ext>
            </a:extLst>
          </p:cNvPr>
          <p:cNvSpPr txBox="1"/>
          <p:nvPr/>
        </p:nvSpPr>
        <p:spPr>
          <a:xfrm>
            <a:off x="7194255" y="4869115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WS – Descending = 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421B5-4733-FB6A-9398-C8B1DB849F09}"/>
              </a:ext>
            </a:extLst>
          </p:cNvPr>
          <p:cNvSpPr txBox="1"/>
          <p:nvPr/>
        </p:nvSpPr>
        <p:spPr>
          <a:xfrm>
            <a:off x="6064466" y="23124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P=6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A1EBE-B53D-2E47-9D64-583759AB5709}"/>
              </a:ext>
            </a:extLst>
          </p:cNvPr>
          <p:cNvSpPr txBox="1"/>
          <p:nvPr/>
        </p:nvSpPr>
        <p:spPr>
          <a:xfrm>
            <a:off x="5726487" y="3429000"/>
            <a:ext cx="67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1*2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444DB-4920-C5CF-85F6-FA3CC44EAA7C}"/>
              </a:ext>
            </a:extLst>
          </p:cNvPr>
          <p:cNvSpPr txBox="1"/>
          <p:nvPr/>
        </p:nvSpPr>
        <p:spPr>
          <a:xfrm>
            <a:off x="7489088" y="3520895"/>
            <a:ext cx="67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2*2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8C211-C96F-CD31-4B95-6A33BAE0226A}"/>
              </a:ext>
            </a:extLst>
          </p:cNvPr>
          <p:cNvSpPr txBox="1"/>
          <p:nvPr/>
        </p:nvSpPr>
        <p:spPr>
          <a:xfrm>
            <a:off x="7749643" y="3936393"/>
            <a:ext cx="67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3*0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7DC26-4317-62EB-A3AF-8F04D023B7D6}"/>
              </a:ext>
            </a:extLst>
          </p:cNvPr>
          <p:cNvSpPr txBox="1"/>
          <p:nvPr/>
        </p:nvSpPr>
        <p:spPr>
          <a:xfrm>
            <a:off x="8339293" y="3398260"/>
            <a:ext cx="67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4*2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EB37E-9F86-9D31-2155-95561C15B967}"/>
              </a:ext>
            </a:extLst>
          </p:cNvPr>
          <p:cNvSpPr txBox="1"/>
          <p:nvPr/>
        </p:nvSpPr>
        <p:spPr>
          <a:xfrm>
            <a:off x="2500700" y="5961003"/>
            <a:ext cx="645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Ascending symmetry breaking for this subtree</a:t>
            </a:r>
          </a:p>
        </p:txBody>
      </p:sp>
    </p:spTree>
    <p:extLst>
      <p:ext uri="{BB962C8B-B14F-4D97-AF65-F5344CB8AC3E}">
        <p14:creationId xmlns:p14="http://schemas.microsoft.com/office/powerpoint/2010/main" val="308290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ECD1B78-0637-F769-CC24-8E300F9B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598792"/>
              </p:ext>
            </p:extLst>
          </p:nvPr>
        </p:nvGraphicFramePr>
        <p:xfrm>
          <a:off x="634689" y="1008893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27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5B90-54D7-74ED-104A-FA076E36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2 - 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EDB27A-8F35-8300-BFC1-31841FC00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97816"/>
              </p:ext>
            </p:extLst>
          </p:nvPr>
        </p:nvGraphicFramePr>
        <p:xfrm>
          <a:off x="599454" y="1252539"/>
          <a:ext cx="11027333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3B58A3-3206-9434-05D2-65B7B2D86C13}"/>
              </a:ext>
            </a:extLst>
          </p:cNvPr>
          <p:cNvSpPr txBox="1"/>
          <p:nvPr/>
        </p:nvSpPr>
        <p:spPr>
          <a:xfrm>
            <a:off x="11528981" y="2624328"/>
            <a:ext cx="461665" cy="1609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Ratio </a:t>
            </a:r>
          </a:p>
        </p:txBody>
      </p:sp>
    </p:spTree>
    <p:extLst>
      <p:ext uri="{BB962C8B-B14F-4D97-AF65-F5344CB8AC3E}">
        <p14:creationId xmlns:p14="http://schemas.microsoft.com/office/powerpoint/2010/main" val="1141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5C5C-33DE-11A2-01B9-4254C934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PARSEC </a:t>
            </a:r>
            <a:r>
              <a:rPr lang="en-US" dirty="0"/>
              <a:t>[</a:t>
            </a:r>
            <a:r>
              <a:rPr lang="en-US"/>
              <a:t>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Strengths: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First GPU-based in-memory DFS solution (scalable)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better performance than existing GPU implementations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Deterministic memory requirements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Weaknesses: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Performs redundant adjacency list intersections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Uses deterministic techniques for symmetry breaking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High load imbalance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Poor multi device scaling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05090-B244-52B5-2F5B-692DC396A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18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6664-39D4-1720-8D48-7482A79F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 – Dynamic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994F0-E633-11D9-7B43-749D16679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09" y="1251778"/>
            <a:ext cx="5396351" cy="484147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Dynamic work sharing between GPU blocks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Tools and concepts used: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Multi-user queue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Subwarp parallelism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Contextual kernel launch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9D5FF0-9DFF-DB0B-B0B0-A9ACFDB07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93" y="1251778"/>
            <a:ext cx="5847236" cy="3575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8643A-95A8-8736-1C72-51F1EB7FE693}"/>
              </a:ext>
            </a:extLst>
          </p:cNvPr>
          <p:cNvSpPr txBox="1"/>
          <p:nvPr/>
        </p:nvSpPr>
        <p:spPr>
          <a:xfrm>
            <a:off x="7621715" y="5157217"/>
            <a:ext cx="327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= 32 threads</a:t>
            </a:r>
          </a:p>
          <a:p>
            <a:pPr algn="ctr"/>
            <a:r>
              <a:rPr lang="en-US" dirty="0"/>
              <a:t>Block = 32 warps</a:t>
            </a:r>
          </a:p>
        </p:txBody>
      </p:sp>
    </p:spTree>
    <p:extLst>
      <p:ext uri="{BB962C8B-B14F-4D97-AF65-F5344CB8AC3E}">
        <p14:creationId xmlns:p14="http://schemas.microsoft.com/office/powerpoint/2010/main" val="270283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6EB6-01A5-975C-571D-8608A956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3 - Impact</a:t>
            </a: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F7B9AD08-BDCF-25EF-7050-FB9E21DF5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6651" y="1620261"/>
            <a:ext cx="8455630" cy="43049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BB820-236C-4DA7-B4F8-63C5B59B1AAD}"/>
              </a:ext>
            </a:extLst>
          </p:cNvPr>
          <p:cNvSpPr txBox="1"/>
          <p:nvPr/>
        </p:nvSpPr>
        <p:spPr>
          <a:xfrm>
            <a:off x="3520566" y="1158596"/>
            <a:ext cx="515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Improvement in load divergence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A8A1E-90AF-A7C2-E236-A8358A5737F9}"/>
              </a:ext>
            </a:extLst>
          </p:cNvPr>
          <p:cNvSpPr txBox="1"/>
          <p:nvPr/>
        </p:nvSpPr>
        <p:spPr>
          <a:xfrm>
            <a:off x="8677782" y="1389427"/>
            <a:ext cx="1736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graph: soc-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pokec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B61A7-15A5-EED3-EF69-F80C26CE1850}"/>
              </a:ext>
            </a:extLst>
          </p:cNvPr>
          <p:cNvSpPr txBox="1"/>
          <p:nvPr/>
        </p:nvSpPr>
        <p:spPr>
          <a:xfrm>
            <a:off x="5127811" y="4043082"/>
            <a:ext cx="1550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Max divergence 1.06x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0CCE0-FACE-DE26-1D5C-93894F8520E8}"/>
              </a:ext>
            </a:extLst>
          </p:cNvPr>
          <p:cNvSpPr txBox="1"/>
          <p:nvPr/>
        </p:nvSpPr>
        <p:spPr>
          <a:xfrm>
            <a:off x="1836651" y="4757170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Max divergence 6.06x</a:t>
            </a:r>
          </a:p>
        </p:txBody>
      </p:sp>
    </p:spTree>
    <p:extLst>
      <p:ext uri="{BB962C8B-B14F-4D97-AF65-F5344CB8AC3E}">
        <p14:creationId xmlns:p14="http://schemas.microsoft.com/office/powerpoint/2010/main" val="3818951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ECD1B78-0637-F769-CC24-8E300F9B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020539"/>
              </p:ext>
            </p:extLst>
          </p:nvPr>
        </p:nvGraphicFramePr>
        <p:xfrm>
          <a:off x="634689" y="1008893"/>
          <a:ext cx="10928972" cy="484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31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1E9A-74BF-E427-6E4B-DFDF9FC7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C0E4-22C1-6A0E-B280-6E1A51D0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Platform</a:t>
            </a:r>
          </a:p>
          <a:p>
            <a:pPr marL="1333252" lvl="1" indent="-342900">
              <a:buFont typeface="Arial" panose="020B0604020202020204" pitchFamily="34" charset="0"/>
              <a:buChar char="•"/>
            </a:pPr>
            <a:r>
              <a:rPr lang="en-US" dirty="0"/>
              <a:t>A100 GPU with 40GB memory</a:t>
            </a:r>
          </a:p>
          <a:p>
            <a:pPr marL="1333252" lvl="1" indent="-342900">
              <a:buFont typeface="Arial" panose="020B0604020202020204" pitchFamily="34" charset="0"/>
              <a:buChar char="•"/>
            </a:pPr>
            <a:r>
              <a:rPr lang="en-US" dirty="0"/>
              <a:t>AMD Milan 64 core CPU with 256 GB RAM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Graphs (from SNAP </a:t>
            </a:r>
            <a:r>
              <a:rPr lang="en-US" dirty="0">
                <a:solidFill>
                  <a:srgbClr val="FF0000"/>
                </a:solidFill>
              </a:rPr>
              <a:t>[8]</a:t>
            </a:r>
            <a:r>
              <a:rPr lang="en-US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Baselines: PARSEC </a:t>
            </a:r>
            <a:r>
              <a:rPr lang="en-US" dirty="0">
                <a:solidFill>
                  <a:srgbClr val="FF0000"/>
                </a:solidFill>
              </a:rPr>
              <a:t>[7]</a:t>
            </a:r>
            <a:r>
              <a:rPr lang="en-US" dirty="0"/>
              <a:t>, cuTS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6B174-2600-F1FF-18C6-8D24E5340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" y="3142660"/>
            <a:ext cx="6484716" cy="2161572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FDF71D-E127-C806-ED1C-8D0C5DDBE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762" y="1446837"/>
            <a:ext cx="4384904" cy="3741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D8D919-A07B-44B6-2766-395324B6CD0C}"/>
              </a:ext>
            </a:extLst>
          </p:cNvPr>
          <p:cNvSpPr txBox="1"/>
          <p:nvPr/>
        </p:nvSpPr>
        <p:spPr>
          <a:xfrm>
            <a:off x="8358590" y="5304232"/>
            <a:ext cx="288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Query graphs</a:t>
            </a:r>
          </a:p>
        </p:txBody>
      </p:sp>
    </p:spTree>
    <p:extLst>
      <p:ext uri="{BB962C8B-B14F-4D97-AF65-F5344CB8AC3E}">
        <p14:creationId xmlns:p14="http://schemas.microsoft.com/office/powerpoint/2010/main" val="204037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9703-E3B4-6496-1D4A-07260FBD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- 1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E7ABA-DC3B-6511-BB0F-F51C02DA6079}"/>
              </a:ext>
            </a:extLst>
          </p:cNvPr>
          <p:cNvSpPr txBox="1"/>
          <p:nvPr/>
        </p:nvSpPr>
        <p:spPr>
          <a:xfrm>
            <a:off x="869614" y="5046696"/>
            <a:ext cx="4857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</a:rPr>
              <a:t>Data graph: soc-</a:t>
            </a:r>
            <a:r>
              <a:rPr lang="en-US" sz="1200" dirty="0" err="1">
                <a:latin typeface="Arial" panose="020B0604020202020204" pitchFamily="34" charset="0"/>
              </a:rPr>
              <a:t>pokec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1A67F-F47B-BF82-4985-AAC5366ED557}"/>
              </a:ext>
            </a:extLst>
          </p:cNvPr>
          <p:cNvSpPr txBox="1"/>
          <p:nvPr/>
        </p:nvSpPr>
        <p:spPr>
          <a:xfrm>
            <a:off x="6598985" y="5046696"/>
            <a:ext cx="4857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</a:rPr>
              <a:t>Data graph: com-</a:t>
            </a:r>
            <a:r>
              <a:rPr lang="en-US" sz="1200" dirty="0" err="1">
                <a:latin typeface="Arial" panose="020B0604020202020204" pitchFamily="34" charset="0"/>
              </a:rPr>
              <a:t>youtube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43B3C-1EEA-D78B-8FBE-0D78AF924751}"/>
              </a:ext>
            </a:extLst>
          </p:cNvPr>
          <p:cNvSpPr txBox="1"/>
          <p:nvPr/>
        </p:nvSpPr>
        <p:spPr>
          <a:xfrm>
            <a:off x="444715" y="1334250"/>
            <a:ext cx="5532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geomean speedup: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7.28× (up to 21.25×)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D2677-B79D-1CD5-0DA4-D76F77BFBCDF}"/>
              </a:ext>
            </a:extLst>
          </p:cNvPr>
          <p:cNvSpPr txBox="1"/>
          <p:nvPr/>
        </p:nvSpPr>
        <p:spPr>
          <a:xfrm>
            <a:off x="6221116" y="1333857"/>
            <a:ext cx="5532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geomean speedup: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6.96× (up to 33.46×)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12DD4-12AF-0C66-612C-96E58BA05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96" y="1810911"/>
            <a:ext cx="5700239" cy="3286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93FA38-91EC-C307-A7A0-4D1D8A7AE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116" y="1801049"/>
            <a:ext cx="5894985" cy="3295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4408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00F3-4933-2A5E-E569-BEA81CD3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AF996-C550-08A3-D6B1-CCB5CF7832DF}"/>
              </a:ext>
            </a:extLst>
          </p:cNvPr>
          <p:cNvSpPr txBox="1"/>
          <p:nvPr/>
        </p:nvSpPr>
        <p:spPr>
          <a:xfrm>
            <a:off x="514987" y="4920729"/>
            <a:ext cx="54042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</a:rPr>
              <a:t>Data graph: </a:t>
            </a:r>
            <a:r>
              <a:rPr lang="en-US" sz="1200" dirty="0" err="1">
                <a:latin typeface="Arial" panose="020B0604020202020204" pitchFamily="34" charset="0"/>
              </a:rPr>
              <a:t>cit</a:t>
            </a:r>
            <a:r>
              <a:rPr lang="en-US" sz="1200" dirty="0">
                <a:latin typeface="Arial" panose="020B0604020202020204" pitchFamily="34" charset="0"/>
              </a:rPr>
              <a:t>-patents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C331A-740D-CC66-CFC0-CCE013B20FD3}"/>
              </a:ext>
            </a:extLst>
          </p:cNvPr>
          <p:cNvSpPr txBox="1"/>
          <p:nvPr/>
        </p:nvSpPr>
        <p:spPr>
          <a:xfrm>
            <a:off x="6058855" y="4908432"/>
            <a:ext cx="5624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</a:rPr>
              <a:t>Data graph: com-</a:t>
            </a:r>
            <a:r>
              <a:rPr lang="en-US" sz="1200" dirty="0" err="1">
                <a:latin typeface="Arial" panose="020B0604020202020204" pitchFamily="34" charset="0"/>
              </a:rPr>
              <a:t>orkut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7D811-E7DE-2017-176B-C21173C20774}"/>
                  </a:ext>
                </a:extLst>
              </p:cNvPr>
              <p:cNvSpPr txBox="1"/>
              <p:nvPr/>
            </p:nvSpPr>
            <p:spPr>
              <a:xfrm>
                <a:off x="514986" y="1429439"/>
                <a:ext cx="54042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</a:rPr>
                  <a:t>geomean speedup: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6.76×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(up to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18.21×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7D811-E7DE-2017-176B-C21173C2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86" y="1429439"/>
                <a:ext cx="5404271" cy="400110"/>
              </a:xfrm>
              <a:prstGeom prst="rect">
                <a:avLst/>
              </a:prstGeom>
              <a:blipFill>
                <a:blip r:embed="rId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A0D16D-F18F-153B-A56C-C4F0AC0DB27C}"/>
                  </a:ext>
                </a:extLst>
              </p:cNvPr>
              <p:cNvSpPr txBox="1"/>
              <p:nvPr/>
            </p:nvSpPr>
            <p:spPr>
              <a:xfrm>
                <a:off x="6058855" y="1429439"/>
                <a:ext cx="56245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</a:rPr>
                  <a:t>geomean speedup: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.12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(up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11.94×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A0D16D-F18F-153B-A56C-C4F0AC0DB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55" y="1429439"/>
                <a:ext cx="5624509" cy="400110"/>
              </a:xfrm>
              <a:prstGeom prst="rect">
                <a:avLst/>
              </a:prstGeom>
              <a:blipFill>
                <a:blip r:embed="rId6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097E14D-08F9-A749-8933-9D5F29B0A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13" y="1968386"/>
            <a:ext cx="5512615" cy="2926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D27C06-C0E3-3B78-E48D-11FA59206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924" y="1954904"/>
            <a:ext cx="5624509" cy="2965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125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8C8-78FA-4B70-AF7D-17D74944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974A6-65BC-A0CD-E716-1349819C3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Multi-device scaling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3A02385-E89C-8E10-B4D7-479F3A7D9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316" y="1826054"/>
            <a:ext cx="722630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02A5F-86C8-3E3D-B0D2-536FD8FCB894}"/>
              </a:ext>
            </a:extLst>
          </p:cNvPr>
          <p:cNvSpPr txBox="1"/>
          <p:nvPr/>
        </p:nvSpPr>
        <p:spPr>
          <a:xfrm>
            <a:off x="7467600" y="4383741"/>
            <a:ext cx="346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Almost linear trend on a log-log plot</a:t>
            </a:r>
          </a:p>
        </p:txBody>
      </p:sp>
    </p:spTree>
    <p:extLst>
      <p:ext uri="{BB962C8B-B14F-4D97-AF65-F5344CB8AC3E}">
        <p14:creationId xmlns:p14="http://schemas.microsoft.com/office/powerpoint/2010/main" val="342708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97D2-491C-FD7B-E810-775E5AE52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BAC21-3F13-0F51-0B30-0B93358E0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0008" y="1251779"/>
                <a:ext cx="10928972" cy="2744489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Highly efficient DFS-based GPU solution to subgraph enumeration problem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Multiple solutions to tackle the problems of existing state-of-the-art solution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Overall Geometric mean runtime performance improvement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~6.98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Maximum speedup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~33.46×</m:t>
                    </m:r>
                  </m:oMath>
                </a14:m>
                <a:endParaRPr lang="en-US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Easily scalable to multiple GPUs on the same CPU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BAC21-3F13-0F51-0B30-0B93358E0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008" y="1251779"/>
                <a:ext cx="10928972" cy="2744489"/>
              </a:xfrm>
              <a:blipFill>
                <a:blip r:embed="rId3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A44CD0-CA7B-CB7C-4610-7E8888FAFE20}"/>
              </a:ext>
            </a:extLst>
          </p:cNvPr>
          <p:cNvSpPr txBox="1"/>
          <p:nvPr/>
        </p:nvSpPr>
        <p:spPr>
          <a:xfrm>
            <a:off x="600008" y="5054502"/>
            <a:ext cx="11181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ea typeface="Helvetica Neue Light"/>
              </a:rPr>
              <a:t>This work was partly supported by the IBM-ILLINOIS Center for Cognitive Computing Systems Research (C3SR).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This research is also a part of the Delta research computing project, which is supported by the National Science Foundation (award OCI 2005572), and the State of Illinois. Delta is a joint effort of the University of Illinois at Urbana-Champaign and its National Center for Supercomputing Applications.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We are grateful to NVIDIA's Applied Research Accelerator Program for donating two A100 GPUs, which were extremely helpful in the development stages of this 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6838E-CEBC-B00D-C2BB-70EEB1BB60EA}"/>
              </a:ext>
            </a:extLst>
          </p:cNvPr>
          <p:cNvSpPr txBox="1"/>
          <p:nvPr/>
        </p:nvSpPr>
        <p:spPr>
          <a:xfrm>
            <a:off x="600008" y="4502302"/>
            <a:ext cx="513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48"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3956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53FA-3CDB-DC1B-6448-F6109B7D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are Everywhere!</a:t>
            </a:r>
          </a:p>
        </p:txBody>
      </p:sp>
      <p:pic>
        <p:nvPicPr>
          <p:cNvPr id="9" name="Content Placeholder 8" descr="A picture containing qr code&#10;&#10;Description automatically generated">
            <a:extLst>
              <a:ext uri="{FF2B5EF4-FFF2-40B4-BE49-F238E27FC236}">
                <a16:creationId xmlns:a16="http://schemas.microsoft.com/office/drawing/2014/main" id="{5C10A38A-7980-26A4-000E-B6785232F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324" y="1251518"/>
            <a:ext cx="9671870" cy="4841672"/>
          </a:xfrm>
        </p:spPr>
      </p:pic>
    </p:spTree>
    <p:extLst>
      <p:ext uri="{BB962C8B-B14F-4D97-AF65-F5344CB8AC3E}">
        <p14:creationId xmlns:p14="http://schemas.microsoft.com/office/powerpoint/2010/main" val="2945533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0E39-68BA-DADA-5DA7-8B93B868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8806-D4C5-80E5-8952-27922D489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Milenković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Tijana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and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Natasa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Przulj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 “Uncovering biological network function via graphlet degree signatures.”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Cancer informatics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vol. 6 (2008): 257-73.</a:t>
            </a:r>
          </a:p>
          <a:p>
            <a:r>
              <a:rPr lang="en-US" dirty="0">
                <a:solidFill>
                  <a:srgbClr val="212121"/>
                </a:solidFill>
                <a:latin typeface="Roboto" panose="02000000000000000000" pitchFamily="2" charset="0"/>
              </a:rPr>
              <a:t>[2] 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Christos </a:t>
            </a:r>
            <a:r>
              <a:rPr lang="en-US" dirty="0" err="1">
                <a:solidFill>
                  <a:srgbClr val="333333"/>
                </a:solidFill>
                <a:latin typeface="Lato" panose="020F0502020204030203" pitchFamily="34" charset="0"/>
              </a:rPr>
              <a:t>Faloutsos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. “</a:t>
            </a:r>
            <a:r>
              <a:rPr lang="en-US" dirty="0">
                <a:solidFill>
                  <a:srgbClr val="212121"/>
                </a:solidFill>
                <a:latin typeface="Roboto" panose="02000000000000000000" pitchFamily="2" charset="0"/>
              </a:rPr>
              <a:t>Graph Mining and Social Networks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” (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  <a:hlinkClick r:id="rId2"/>
              </a:rPr>
              <a:t>link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).</a:t>
            </a:r>
          </a:p>
          <a:p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[3] Chris Rossbach. “Fortifying Graph Intelligence with Graph Mining” (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  <a:hlinkClick r:id="rId3"/>
              </a:rPr>
              <a:t>link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).</a:t>
            </a:r>
          </a:p>
          <a:p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[4] Roberto Alonso and Stephan </a:t>
            </a:r>
            <a:r>
              <a:rPr lang="en-US" dirty="0" err="1">
                <a:solidFill>
                  <a:srgbClr val="333333"/>
                </a:solidFill>
                <a:latin typeface="Lato" panose="020F0502020204030203" pitchFamily="34" charset="0"/>
              </a:rPr>
              <a:t>Günnemann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. “Mining contrasting quasi-clique patterns” </a:t>
            </a:r>
            <a:r>
              <a:rPr lang="en-US" dirty="0" err="1">
                <a:solidFill>
                  <a:srgbClr val="333333"/>
                </a:solidFill>
                <a:latin typeface="Lato" panose="020F0502020204030203" pitchFamily="34" charset="0"/>
              </a:rPr>
              <a:t>CoRR</a:t>
            </a:r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, abs/1810.01836, 2018.</a:t>
            </a:r>
          </a:p>
          <a:p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[5]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Warnke-Sommer, J., Ali, H. “Graph mining for next generation sequencing: leveraging the assembly graph for biological insights” 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BMC Genomics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17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340 (2016).</a:t>
            </a:r>
          </a:p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[6] Gutman, Ivan, et al. “On Walks in Molecular Graphs.” Journal of Chemical Information and Computer Sciences, vol. 41, no. 3, May 2001, pp. 739–45,(</a:t>
            </a:r>
            <a:r>
              <a:rPr lang="en-US" dirty="0">
                <a:solidFill>
                  <a:srgbClr val="333333"/>
                </a:solidFill>
                <a:latin typeface="-apple-system"/>
                <a:hlinkClick r:id="rId4"/>
              </a:rPr>
              <a:t>link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).</a:t>
            </a:r>
          </a:p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[7]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Vibhor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Dodeja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, Mohammad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Almasri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, Rakesh Nagi, et al. Parsec: Parallel subgraph enumeration in cuda (IPDPS), pages 168 – 178, Lyon, France, 2022.</a:t>
            </a:r>
          </a:p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[8] Jure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Leskovec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and Andrej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Krevl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. 2014. SNAP Datasets: Stanford large network dataset collection.</a:t>
            </a: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endParaRPr lang="en-US" dirty="0">
              <a:solidFill>
                <a:srgbClr val="333333"/>
              </a:solidFill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73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76165514-4A2C-D04C-D8E1-D5B25CB88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557340"/>
              </p:ext>
            </p:extLst>
          </p:nvPr>
        </p:nvGraphicFramePr>
        <p:xfrm>
          <a:off x="634689" y="1008262"/>
          <a:ext cx="10928972" cy="484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31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E188-8D7A-1A57-7CC4-2699214E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Subgraph Enumeration?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5AFD8-AA82-69D3-A8EA-D8BF135F9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0006" y="1252346"/>
                <a:ext cx="8286417" cy="117622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Input: Two undirected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Objective: find all subgraphs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200" dirty="0"/>
                  <a:t> that are </a:t>
                </a:r>
                <a:r>
                  <a:rPr lang="en-US" sz="2200" i="1" dirty="0"/>
                  <a:t>isomorphic</a:t>
                </a:r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200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85AFD8-AA82-69D3-A8EA-D8BF135F9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006" y="1252346"/>
                <a:ext cx="8286417" cy="1176223"/>
              </a:xfrm>
              <a:blipFill>
                <a:blip r:embed="rId3"/>
                <a:stretch>
                  <a:fillRect l="-919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D249EFDA-D611-AF5B-65AC-6D0BED43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" y="2992959"/>
            <a:ext cx="1510030" cy="16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860E69-665C-2DD3-AC32-46C2D906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88" y="2853710"/>
            <a:ext cx="2130740" cy="20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EDCEF2-A06E-74D6-DBBF-90C6547A9F6D}"/>
                  </a:ext>
                </a:extLst>
              </p:cNvPr>
              <p:cNvSpPr txBox="1"/>
              <p:nvPr/>
            </p:nvSpPr>
            <p:spPr>
              <a:xfrm>
                <a:off x="653797" y="4924884"/>
                <a:ext cx="105621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EDCEF2-A06E-74D6-DBBF-90C6547A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7" y="4924884"/>
                <a:ext cx="1056212" cy="390748"/>
              </a:xfrm>
              <a:prstGeom prst="rect">
                <a:avLst/>
              </a:prstGeom>
              <a:blipFill>
                <a:blip r:embed="rId6"/>
                <a:stretch>
                  <a:fillRect l="-4762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8F651A-B58A-15D3-4D67-E4EFCA785A2F}"/>
                  </a:ext>
                </a:extLst>
              </p:cNvPr>
              <p:cNvSpPr txBox="1"/>
              <p:nvPr/>
            </p:nvSpPr>
            <p:spPr>
              <a:xfrm>
                <a:off x="2387758" y="4952430"/>
                <a:ext cx="1590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Data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8F651A-B58A-15D3-4D67-E4EFCA785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58" y="4952430"/>
                <a:ext cx="1590985" cy="369332"/>
              </a:xfrm>
              <a:prstGeom prst="rect">
                <a:avLst/>
              </a:prstGeom>
              <a:blipFill>
                <a:blip r:embed="rId7"/>
                <a:stretch>
                  <a:fillRect l="-3968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AA4650C8-5F3A-D9F3-4B56-369E0C3466FF}"/>
              </a:ext>
            </a:extLst>
          </p:cNvPr>
          <p:cNvSpPr/>
          <p:nvPr/>
        </p:nvSpPr>
        <p:spPr>
          <a:xfrm>
            <a:off x="4477065" y="3615753"/>
            <a:ext cx="394666" cy="37614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B034A17-7214-54B6-5199-E95619A6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69" y="2850008"/>
            <a:ext cx="2357413" cy="20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DA0B5AF-55EC-CD6A-4C3F-C09A0CBB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82" y="2850008"/>
            <a:ext cx="2357413" cy="20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EEFC279-8615-3B05-DC3D-6C91C968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74" y="2850007"/>
            <a:ext cx="2357414" cy="20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93801-3DF7-D84C-085C-7B37A57C3CE4}"/>
                  </a:ext>
                </a:extLst>
              </p:cNvPr>
              <p:cNvSpPr txBox="1"/>
              <p:nvPr/>
            </p:nvSpPr>
            <p:spPr>
              <a:xfrm>
                <a:off x="5523881" y="4921181"/>
                <a:ext cx="147560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800" dirty="0"/>
                  <a:t> Instance 1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93801-3DF7-D84C-085C-7B37A57C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881" y="4921181"/>
                <a:ext cx="1475609" cy="390748"/>
              </a:xfrm>
              <a:prstGeom prst="rect">
                <a:avLst/>
              </a:prstGeom>
              <a:blipFill>
                <a:blip r:embed="rId11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56BEA1-5D5B-E33D-7707-A40CFAF610F3}"/>
                  </a:ext>
                </a:extLst>
              </p:cNvPr>
              <p:cNvSpPr txBox="1"/>
              <p:nvPr/>
            </p:nvSpPr>
            <p:spPr>
              <a:xfrm>
                <a:off x="8066900" y="4921181"/>
                <a:ext cx="147560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800" dirty="0"/>
                  <a:t> Instance 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56BEA1-5D5B-E33D-7707-A40CFAF6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00" y="4921181"/>
                <a:ext cx="1475609" cy="390748"/>
              </a:xfrm>
              <a:prstGeom prst="rect">
                <a:avLst/>
              </a:prstGeom>
              <a:blipFill>
                <a:blip r:embed="rId12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DB12B7-A5B5-2B54-175D-BB1E66BAD564}"/>
                  </a:ext>
                </a:extLst>
              </p:cNvPr>
              <p:cNvSpPr txBox="1"/>
              <p:nvPr/>
            </p:nvSpPr>
            <p:spPr>
              <a:xfrm>
                <a:off x="10264287" y="4921181"/>
                <a:ext cx="147560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800" dirty="0"/>
                  <a:t> Instance 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DB12B7-A5B5-2B54-175D-BB1E66BAD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287" y="4921181"/>
                <a:ext cx="1475609" cy="390748"/>
              </a:xfrm>
              <a:prstGeom prst="rect">
                <a:avLst/>
              </a:prstGeom>
              <a:blipFill>
                <a:blip r:embed="rId13"/>
                <a:stretch>
                  <a:fillRect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 animBg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A2E1-8B0A-61E3-F5F9-C32A4FAE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Subgraph Enumeration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E004-1EE7-D663-E88A-D77E4E510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Wide range of applications:</a:t>
            </a:r>
          </a:p>
          <a:p>
            <a:r>
              <a:rPr lang="en-US" sz="2400" dirty="0"/>
              <a:t>Bioinformatics</a:t>
            </a:r>
            <a:r>
              <a:rPr lang="en-US" dirty="0"/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Uncovering biological network function via graphlet degree signatures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Social Networks</a:t>
            </a:r>
            <a:r>
              <a:rPr lang="en-US" dirty="0"/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Social Network Analysis with subgraph matching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[2]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Intelligence Analysis</a:t>
            </a:r>
            <a:r>
              <a:rPr lang="en-US" dirty="0"/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Fortifying Graph Intelligence with Graph Mining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[3]</a:t>
            </a:r>
            <a:endParaRPr lang="en-US" dirty="0"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NLP </a:t>
            </a:r>
            <a:r>
              <a:rPr lang="en-US" dirty="0"/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Plagiarism detection by Mining Contrasting Quasi-Clique Patterns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[4]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Genetic Engineering</a:t>
            </a:r>
            <a:r>
              <a:rPr lang="en-US" dirty="0"/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mining for next generation sequencing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[5]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Chemical synthesis</a:t>
            </a:r>
            <a:r>
              <a:rPr lang="en-US" dirty="0"/>
              <a:t>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Walks in Molecular Graphs 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[6]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F1B6-8F4E-A423-DFBA-54B8CFFC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E469-04C0-C8AB-01A6-C8721108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08" y="1041799"/>
            <a:ext cx="10928972" cy="4841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Exponential Growth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from a real-world graph: # of k-cliques (fully connected subgraphs) as k increases: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EB13B-782A-0A8A-8DFA-C7500F85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26" y="2091932"/>
            <a:ext cx="9785699" cy="3487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64F36-12C5-7583-6905-6D0A9892D416}"/>
              </a:ext>
            </a:extLst>
          </p:cNvPr>
          <p:cNvSpPr txBox="1"/>
          <p:nvPr/>
        </p:nvSpPr>
        <p:spPr>
          <a:xfrm>
            <a:off x="272225" y="4967864"/>
            <a:ext cx="76238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buSzPct val="100000"/>
            </a:pPr>
            <a:r>
              <a:rPr lang="en-US" sz="20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High memory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</a:p>
          <a:p>
            <a:pPr marL="342900">
              <a:buSzPct val="100000"/>
            </a:pPr>
            <a:r>
              <a:rPr lang="en-US" sz="20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High computational complexity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(NP-complete)</a:t>
            </a:r>
          </a:p>
          <a:p>
            <a:pPr marL="342900">
              <a:buSzPct val="100000"/>
            </a:pPr>
            <a:r>
              <a:rPr lang="en-US" sz="20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Scaling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large templates is </a:t>
            </a:r>
            <a:r>
              <a:rPr lang="en-US" sz="20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challenging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AA745-8169-75D7-1152-89E635A6821C}"/>
              </a:ext>
            </a:extLst>
          </p:cNvPr>
          <p:cNvSpPr txBox="1"/>
          <p:nvPr/>
        </p:nvSpPr>
        <p:spPr>
          <a:xfrm>
            <a:off x="3641334" y="6162449"/>
            <a:ext cx="484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scalable solutions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6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F8E3-1F74-FDEB-6C23-671CAF62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Tree Algorithm for Subgraph Enumeration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2157E-FA20-9447-90BE-0D87FB965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2" y="3881772"/>
            <a:ext cx="1510030" cy="16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2069B-DCD4-436B-BA68-355D1E63B8D6}"/>
                  </a:ext>
                </a:extLst>
              </p:cNvPr>
              <p:cNvSpPr txBox="1"/>
              <p:nvPr/>
            </p:nvSpPr>
            <p:spPr>
              <a:xfrm>
                <a:off x="1191905" y="5439882"/>
                <a:ext cx="905723" cy="29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2069B-DCD4-436B-BA68-355D1E63B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05" y="5439882"/>
                <a:ext cx="905723" cy="291298"/>
              </a:xfrm>
              <a:prstGeom prst="rect">
                <a:avLst/>
              </a:prstGeom>
              <a:blipFill>
                <a:blip r:embed="rId4"/>
                <a:stretch>
                  <a:fillRect l="-138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A1D7469-5B24-A30A-7D23-C3DC6D94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3" y="1592578"/>
            <a:ext cx="2130740" cy="20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E97564-9A4F-D73B-061A-ED827BC7A897}"/>
              </a:ext>
            </a:extLst>
          </p:cNvPr>
          <p:cNvSpPr txBox="1"/>
          <p:nvPr/>
        </p:nvSpPr>
        <p:spPr>
          <a:xfrm>
            <a:off x="1190423" y="3423495"/>
            <a:ext cx="994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graph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55C55F0-53EC-448F-A3BE-D8C931FC3B8D}"/>
              </a:ext>
            </a:extLst>
          </p:cNvPr>
          <p:cNvSpPr/>
          <p:nvPr/>
        </p:nvSpPr>
        <p:spPr>
          <a:xfrm>
            <a:off x="2887302" y="3259382"/>
            <a:ext cx="568100" cy="37614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780DA-4C57-1AA0-5456-473BEEB2D47B}"/>
                  </a:ext>
                </a:extLst>
              </p:cNvPr>
              <p:cNvSpPr txBox="1"/>
              <p:nvPr/>
            </p:nvSpPr>
            <p:spPr>
              <a:xfrm>
                <a:off x="3558573" y="5492785"/>
                <a:ext cx="1769419" cy="29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Match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780DA-4C57-1AA0-5456-473BEEB2D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73" y="5492785"/>
                <a:ext cx="1769419" cy="291298"/>
              </a:xfrm>
              <a:prstGeom prst="rect">
                <a:avLst/>
              </a:prstGeom>
              <a:blipFill>
                <a:blip r:embed="rId6"/>
                <a:stretch>
                  <a:fillRect t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14AFF708-787E-BA43-3B9A-27B9EC5670B0}"/>
              </a:ext>
            </a:extLst>
          </p:cNvPr>
          <p:cNvSpPr/>
          <p:nvPr/>
        </p:nvSpPr>
        <p:spPr>
          <a:xfrm>
            <a:off x="5017838" y="3269521"/>
            <a:ext cx="568100" cy="37614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C30FFA64-55D5-3333-B863-F2D6D5FD1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 bwMode="auto">
          <a:xfrm>
            <a:off x="3614057" y="1378758"/>
            <a:ext cx="1880951" cy="40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23A16630-37E5-1F76-F1B6-CDA89ADE6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2638" r="29574" b="3051"/>
          <a:stretch/>
        </p:blipFill>
        <p:spPr bwMode="auto">
          <a:xfrm>
            <a:off x="5860059" y="1242518"/>
            <a:ext cx="3477774" cy="43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CA543679-1D9F-5E52-3576-1CE1C0DF5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5" t="63361" r="22257" b="17636"/>
          <a:stretch/>
        </p:blipFill>
        <p:spPr bwMode="auto">
          <a:xfrm>
            <a:off x="6686520" y="5581944"/>
            <a:ext cx="556592" cy="8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A1C190-856A-5A62-211C-E75F107A932C}"/>
              </a:ext>
            </a:extLst>
          </p:cNvPr>
          <p:cNvSpPr txBox="1"/>
          <p:nvPr/>
        </p:nvSpPr>
        <p:spPr>
          <a:xfrm>
            <a:off x="7243112" y="5558583"/>
            <a:ext cx="251261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Pruned by Degree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Pruned by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75D8F2-6205-5E65-C752-8FA9DCF1B68C}"/>
                  </a:ext>
                </a:extLst>
              </p:cNvPr>
              <p:cNvSpPr txBox="1"/>
              <p:nvPr/>
            </p:nvSpPr>
            <p:spPr>
              <a:xfrm>
                <a:off x="9000435" y="2081507"/>
                <a:ext cx="9005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75D8F2-6205-5E65-C752-8FA9DCF1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435" y="2081507"/>
                <a:ext cx="900543" cy="276999"/>
              </a:xfrm>
              <a:prstGeom prst="rect">
                <a:avLst/>
              </a:prstGeom>
              <a:blipFill>
                <a:blip r:embed="rId10"/>
                <a:stretch>
                  <a:fillRect r="-138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7042B-F473-04B5-F39A-2567CF770676}"/>
                  </a:ext>
                </a:extLst>
              </p:cNvPr>
              <p:cNvSpPr txBox="1"/>
              <p:nvPr/>
            </p:nvSpPr>
            <p:spPr>
              <a:xfrm>
                <a:off x="9337834" y="3982251"/>
                <a:ext cx="1964015" cy="30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7042B-F473-04B5-F39A-2567CF77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34" y="3982251"/>
                <a:ext cx="1964015" cy="3007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06CCDB-628F-CBA2-96E5-8BFE403C5C43}"/>
                  </a:ext>
                </a:extLst>
              </p:cNvPr>
              <p:cNvSpPr txBox="1"/>
              <p:nvPr/>
            </p:nvSpPr>
            <p:spPr>
              <a:xfrm>
                <a:off x="8808356" y="2936418"/>
                <a:ext cx="2992016" cy="30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06CCDB-628F-CBA2-96E5-8BFE403C5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356" y="2936418"/>
                <a:ext cx="2992016" cy="300788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344807-77EF-9BA5-B58E-A81D9686EECE}"/>
                  </a:ext>
                </a:extLst>
              </p:cNvPr>
              <p:cNvSpPr txBox="1"/>
              <p:nvPr/>
            </p:nvSpPr>
            <p:spPr>
              <a:xfrm>
                <a:off x="8499419" y="4860952"/>
                <a:ext cx="2865247" cy="30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344807-77EF-9BA5-B58E-A81D9686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19" y="4860952"/>
                <a:ext cx="2865247" cy="300788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0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3" grpId="0" animBg="1"/>
      <p:bldP spid="15" grpId="0"/>
      <p:bldP spid="16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F4FD-80C1-E989-3A96-4BA4D58B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Peeling and inducing slide (min degree 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93002-4F1A-6082-D284-00A89347BD1A}"/>
              </a:ext>
            </a:extLst>
          </p:cNvPr>
          <p:cNvSpPr txBox="1"/>
          <p:nvPr/>
        </p:nvSpPr>
        <p:spPr>
          <a:xfrm>
            <a:off x="1374191" y="4904530"/>
            <a:ext cx="1385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 graph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7B2E64F-7A96-9393-6F3C-4449BDCE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" y="1948929"/>
            <a:ext cx="3282337" cy="26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2A6B19A-0974-1B99-AB0A-DFE2E872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90" y="1952458"/>
            <a:ext cx="3073793" cy="28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556DD7-1C09-1FE7-8625-371E7DCBD2B3}"/>
              </a:ext>
            </a:extLst>
          </p:cNvPr>
          <p:cNvSpPr txBox="1"/>
          <p:nvPr/>
        </p:nvSpPr>
        <p:spPr>
          <a:xfrm>
            <a:off x="4800598" y="4904530"/>
            <a:ext cx="207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Peeled Data graph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A95FD6C-681D-50C4-5FC8-87CA7260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26" y="1969482"/>
            <a:ext cx="3115603" cy="29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6C001C-DE97-D05D-9280-C11F74F51CBD}"/>
              </a:ext>
            </a:extLst>
          </p:cNvPr>
          <p:cNvSpPr txBox="1"/>
          <p:nvPr/>
        </p:nvSpPr>
        <p:spPr>
          <a:xfrm>
            <a:off x="8338931" y="4891735"/>
            <a:ext cx="2696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Induced graph of d1</a:t>
            </a:r>
          </a:p>
        </p:txBody>
      </p:sp>
    </p:spTree>
    <p:extLst>
      <p:ext uri="{BB962C8B-B14F-4D97-AF65-F5344CB8AC3E}">
        <p14:creationId xmlns:p14="http://schemas.microsoft.com/office/powerpoint/2010/main" val="18585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F8E3-1F74-FDEB-6C23-671CAF62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Tree Algorithm for Subgraph Enumeration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2157E-FA20-9447-90BE-0D87FB965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2" y="3881772"/>
            <a:ext cx="1510030" cy="16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2069B-DCD4-436B-BA68-355D1E63B8D6}"/>
                  </a:ext>
                </a:extLst>
              </p:cNvPr>
              <p:cNvSpPr txBox="1"/>
              <p:nvPr/>
            </p:nvSpPr>
            <p:spPr>
              <a:xfrm>
                <a:off x="1191905" y="5439882"/>
                <a:ext cx="905723" cy="29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2069B-DCD4-436B-BA68-355D1E63B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05" y="5439882"/>
                <a:ext cx="905723" cy="291298"/>
              </a:xfrm>
              <a:prstGeom prst="rect">
                <a:avLst/>
              </a:prstGeom>
              <a:blipFill>
                <a:blip r:embed="rId5"/>
                <a:stretch>
                  <a:fillRect l="-138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A1D7469-5B24-A30A-7D23-C3DC6D94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3" y="1592578"/>
            <a:ext cx="2130740" cy="20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E97564-9A4F-D73B-061A-ED827BC7A897}"/>
              </a:ext>
            </a:extLst>
          </p:cNvPr>
          <p:cNvSpPr txBox="1"/>
          <p:nvPr/>
        </p:nvSpPr>
        <p:spPr>
          <a:xfrm>
            <a:off x="1190423" y="3423495"/>
            <a:ext cx="994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graph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55C55F0-53EC-448F-A3BE-D8C931FC3B8D}"/>
              </a:ext>
            </a:extLst>
          </p:cNvPr>
          <p:cNvSpPr/>
          <p:nvPr/>
        </p:nvSpPr>
        <p:spPr>
          <a:xfrm>
            <a:off x="2887302" y="3259382"/>
            <a:ext cx="568100" cy="37614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780DA-4C57-1AA0-5456-473BEEB2D47B}"/>
                  </a:ext>
                </a:extLst>
              </p:cNvPr>
              <p:cNvSpPr txBox="1"/>
              <p:nvPr/>
            </p:nvSpPr>
            <p:spPr>
              <a:xfrm>
                <a:off x="3558573" y="5492785"/>
                <a:ext cx="1769419" cy="29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Match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780DA-4C57-1AA0-5456-473BEEB2D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573" y="5492785"/>
                <a:ext cx="1769419" cy="291298"/>
              </a:xfrm>
              <a:prstGeom prst="rect">
                <a:avLst/>
              </a:prstGeom>
              <a:blipFill>
                <a:blip r:embed="rId7"/>
                <a:stretch>
                  <a:fillRect t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14AFF708-787E-BA43-3B9A-27B9EC5670B0}"/>
              </a:ext>
            </a:extLst>
          </p:cNvPr>
          <p:cNvSpPr/>
          <p:nvPr/>
        </p:nvSpPr>
        <p:spPr>
          <a:xfrm>
            <a:off x="5017838" y="3269521"/>
            <a:ext cx="568100" cy="37614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C30FFA64-55D5-3333-B863-F2D6D5FD1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 bwMode="auto">
          <a:xfrm>
            <a:off x="3614057" y="1378758"/>
            <a:ext cx="1880951" cy="40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CA543679-1D9F-5E52-3576-1CE1C0DF5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5" t="63361" r="22257" b="17636"/>
          <a:stretch/>
        </p:blipFill>
        <p:spPr bwMode="auto">
          <a:xfrm>
            <a:off x="6686520" y="5581944"/>
            <a:ext cx="556592" cy="8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A1C190-856A-5A62-211C-E75F107A932C}"/>
              </a:ext>
            </a:extLst>
          </p:cNvPr>
          <p:cNvSpPr txBox="1"/>
          <p:nvPr/>
        </p:nvSpPr>
        <p:spPr>
          <a:xfrm>
            <a:off x="7243112" y="5558583"/>
            <a:ext cx="251261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Pruned by Degree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Pruned by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75D8F2-6205-5E65-C752-8FA9DCF1B68C}"/>
                  </a:ext>
                </a:extLst>
              </p:cNvPr>
              <p:cNvSpPr txBox="1"/>
              <p:nvPr/>
            </p:nvSpPr>
            <p:spPr>
              <a:xfrm>
                <a:off x="9000435" y="2081507"/>
                <a:ext cx="9005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75D8F2-6205-5E65-C752-8FA9DCF1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435" y="2081507"/>
                <a:ext cx="900543" cy="276999"/>
              </a:xfrm>
              <a:prstGeom prst="rect">
                <a:avLst/>
              </a:prstGeom>
              <a:blipFill>
                <a:blip r:embed="rId10"/>
                <a:stretch>
                  <a:fillRect r="-138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7042B-F473-04B5-F39A-2567CF770676}"/>
                  </a:ext>
                </a:extLst>
              </p:cNvPr>
              <p:cNvSpPr txBox="1"/>
              <p:nvPr/>
            </p:nvSpPr>
            <p:spPr>
              <a:xfrm>
                <a:off x="9337834" y="3982251"/>
                <a:ext cx="1964015" cy="30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37042B-F473-04B5-F39A-2567CF77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34" y="3982251"/>
                <a:ext cx="1964015" cy="3007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06CCDB-628F-CBA2-96E5-8BFE403C5C43}"/>
                  </a:ext>
                </a:extLst>
              </p:cNvPr>
              <p:cNvSpPr txBox="1"/>
              <p:nvPr/>
            </p:nvSpPr>
            <p:spPr>
              <a:xfrm>
                <a:off x="8808356" y="2936418"/>
                <a:ext cx="2992016" cy="30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06CCDB-628F-CBA2-96E5-8BFE403C5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356" y="2936418"/>
                <a:ext cx="2992016" cy="300788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344807-77EF-9BA5-B58E-A81D9686EECE}"/>
                  </a:ext>
                </a:extLst>
              </p:cNvPr>
              <p:cNvSpPr txBox="1"/>
              <p:nvPr/>
            </p:nvSpPr>
            <p:spPr>
              <a:xfrm>
                <a:off x="8499419" y="4860952"/>
                <a:ext cx="2865247" cy="30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𝐴𝑑𝑗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344807-77EF-9BA5-B58E-A81D9686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19" y="4860952"/>
                <a:ext cx="2865247" cy="300788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>
            <a:extLst>
              <a:ext uri="{FF2B5EF4-FFF2-40B4-BE49-F238E27FC236}">
                <a16:creationId xmlns:a16="http://schemas.microsoft.com/office/drawing/2014/main" id="{DC6EBDF9-B9D2-B61A-03AA-0C5275D3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77" y="1508740"/>
            <a:ext cx="3394454" cy="40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3" grpId="0" animBg="1"/>
      <p:bldP spid="15" grpId="0"/>
      <p:bldP spid="16" grpId="0"/>
      <p:bldP spid="18" grpId="0"/>
      <p:bldP spid="20" grpId="0"/>
      <p:bldP spid="21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d445b-5cb0-4e7b-bc92-e8d74b5e6925">
      <Terms xmlns="http://schemas.microsoft.com/office/infopath/2007/PartnerControls"/>
    </lcf76f155ced4ddcb4097134ff3c332f>
    <TaxCatchAll xmlns="ee9581ea-5d86-422d-a48a-cb5bfaa3eed4" xsi:nil="true"/>
    <SharedWithUsers xmlns="ee9581ea-5d86-422d-a48a-cb5bfaa3eed4">
      <UserInfo>
        <DisplayName>TEAM INFORMS Members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518CD253BB041A15901AFDDBD651E" ma:contentTypeVersion="16" ma:contentTypeDescription="Create a new document." ma:contentTypeScope="" ma:versionID="3352abf511b7a4eedb81ffe58f6bd92e">
  <xsd:schema xmlns:xsd="http://www.w3.org/2001/XMLSchema" xmlns:xs="http://www.w3.org/2001/XMLSchema" xmlns:p="http://schemas.microsoft.com/office/2006/metadata/properties" xmlns:ns2="47cd445b-5cb0-4e7b-bc92-e8d74b5e6925" xmlns:ns3="ee9581ea-5d86-422d-a48a-cb5bfaa3eed4" targetNamespace="http://schemas.microsoft.com/office/2006/metadata/properties" ma:root="true" ma:fieldsID="6adfcc65058387b92b3860fdee272709" ns2:_="" ns3:_="">
    <xsd:import namespace="47cd445b-5cb0-4e7b-bc92-e8d74b5e6925"/>
    <xsd:import namespace="ee9581ea-5d86-422d-a48a-cb5bfaa3e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445b-5cb0-4e7b-bc92-e8d74b5e6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ca86da-3e5d-42d9-a6b4-28a5af269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581ea-5d86-422d-a48a-cb5bfaa3e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fb940e-aed2-44fd-85c7-675d5529bd12}" ma:internalName="TaxCatchAll" ma:showField="CatchAllData" ma:web="ee9581ea-5d86-422d-a48a-cb5bfaa3e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1C602-A909-42D2-BA01-8ABC0033B4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0F3E3-C13E-452F-B560-4A6E8D72CA1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ee9581ea-5d86-422d-a48a-cb5bfaa3eed4"/>
    <ds:schemaRef ds:uri="http://schemas.openxmlformats.org/package/2006/metadata/core-properties"/>
    <ds:schemaRef ds:uri="http://schemas.microsoft.com/office/infopath/2007/PartnerControls"/>
    <ds:schemaRef ds:uri="47cd445b-5cb0-4e7b-bc92-e8d74b5e692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8BCE4E-8ECF-4399-9DB4-9A98A63599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d445b-5cb0-4e7b-bc92-e8d74b5e6925"/>
    <ds:schemaRef ds:uri="ee9581ea-5d86-422d-a48a-cb5bfaa3e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6779</TotalTime>
  <Words>2797</Words>
  <Application>Microsoft Macintosh PowerPoint</Application>
  <PresentationFormat>Custom</PresentationFormat>
  <Paragraphs>411</Paragraphs>
  <Slides>31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-apple-system</vt:lpstr>
      <vt:lpstr>Arial</vt:lpstr>
      <vt:lpstr>Calibri</vt:lpstr>
      <vt:lpstr>Cambria Math</vt:lpstr>
      <vt:lpstr>Helvetica</vt:lpstr>
      <vt:lpstr>Lato</vt:lpstr>
      <vt:lpstr>Roboto</vt:lpstr>
      <vt:lpstr>Wingdings</vt:lpstr>
      <vt:lpstr>1_Office Theme</vt:lpstr>
      <vt:lpstr>PowerPoint Presentation</vt:lpstr>
      <vt:lpstr>PowerPoint Presentation</vt:lpstr>
      <vt:lpstr>Graphs are Everywhere!</vt:lpstr>
      <vt:lpstr>What is Subgraph Enumeration?</vt:lpstr>
      <vt:lpstr>Subgraph Enumeration Applications</vt:lpstr>
      <vt:lpstr>Motivation</vt:lpstr>
      <vt:lpstr>Search Tree Algorithm for Subgraph Enumeration</vt:lpstr>
      <vt:lpstr>Peeling and inducing slide (min degree 3)</vt:lpstr>
      <vt:lpstr>Search Tree Algorithm for Subgraph Enumeration</vt:lpstr>
      <vt:lpstr>Symmetry</vt:lpstr>
      <vt:lpstr>Existing Solutions</vt:lpstr>
      <vt:lpstr>PARSEC [7]</vt:lpstr>
      <vt:lpstr>PowerPoint Presentation</vt:lpstr>
      <vt:lpstr>PARSEC [7]</vt:lpstr>
      <vt:lpstr>Solution 1  - Reducing list intersections</vt:lpstr>
      <vt:lpstr>Solution 1 - Impact</vt:lpstr>
      <vt:lpstr>PARSEC [7]</vt:lpstr>
      <vt:lpstr>Solution 2 – Hybrid Symmetry Breaking</vt:lpstr>
      <vt:lpstr>Hybrid Symmetry Breaking - Example</vt:lpstr>
      <vt:lpstr>Solution 2 - Impact</vt:lpstr>
      <vt:lpstr>PARSEC [7]</vt:lpstr>
      <vt:lpstr>Solution 3 – Dynamic load balancing</vt:lpstr>
      <vt:lpstr>Solution 3 - Impact</vt:lpstr>
      <vt:lpstr>PowerPoint Presentation</vt:lpstr>
      <vt:lpstr>Performance Evaluation</vt:lpstr>
      <vt:lpstr>Evaluation Results - 1</vt:lpstr>
      <vt:lpstr>Evaluation Results - 2</vt:lpstr>
      <vt:lpstr>Evaluation Results - 3</vt:lpstr>
      <vt:lpstr>Summary</vt:lpstr>
      <vt:lpstr>References</vt:lpstr>
      <vt:lpstr>PowerPoint Presentation</vt:lpstr>
    </vt:vector>
  </TitlesOfParts>
  <Manager/>
  <Company>INFORMS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Max G Resnick Jr</dc:creator>
  <cp:keywords/>
  <dc:description/>
  <cp:lastModifiedBy>Kawtikwar, Samiran</cp:lastModifiedBy>
  <cp:revision>132</cp:revision>
  <dcterms:created xsi:type="dcterms:W3CDTF">2017-03-21T13:21:42Z</dcterms:created>
  <dcterms:modified xsi:type="dcterms:W3CDTF">2023-08-08T11:34:03Z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0x01010050E518CD253BB041A15901AFDDBD651E</vt:lpwstr>
  </property>
  <property fmtid="{D5CDD505-2E9C-101B-9397-08002B2CF9AE}" pid="3" name="Order">
    <vt:r8>559900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