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37"/>
  </p:notesMasterIdLst>
  <p:handoutMasterIdLst>
    <p:handoutMasterId r:id="rId38"/>
  </p:handoutMasterIdLst>
  <p:sldIdLst>
    <p:sldId id="265" r:id="rId5"/>
    <p:sldId id="264" r:id="rId6"/>
    <p:sldId id="263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77" r:id="rId19"/>
    <p:sldId id="288" r:id="rId20"/>
    <p:sldId id="290" r:id="rId21"/>
    <p:sldId id="289" r:id="rId22"/>
    <p:sldId id="291" r:id="rId23"/>
    <p:sldId id="278" r:id="rId24"/>
    <p:sldId id="279" r:id="rId25"/>
    <p:sldId id="292" r:id="rId26"/>
    <p:sldId id="280" r:id="rId27"/>
    <p:sldId id="281" r:id="rId28"/>
    <p:sldId id="283" r:id="rId29"/>
    <p:sldId id="284" r:id="rId30"/>
    <p:sldId id="293" r:id="rId31"/>
    <p:sldId id="285" r:id="rId32"/>
    <p:sldId id="294" r:id="rId33"/>
    <p:sldId id="286" r:id="rId34"/>
    <p:sldId id="287" r:id="rId35"/>
    <p:sldId id="270" r:id="rId36"/>
  </p:sldIdLst>
  <p:sldSz cx="12188825" cy="6858000"/>
  <p:notesSz cx="6858000" cy="9144000"/>
  <p:defaultTextStyle>
    <a:defPPr>
      <a:defRPr lang="en-US"/>
    </a:defPPr>
    <a:lvl1pPr marL="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A15B5A-F788-C64F-A76F-EE791BE5D877}">
          <p14:sldIdLst>
            <p14:sldId id="265"/>
            <p14:sldId id="264"/>
          </p14:sldIdLst>
        </p14:section>
        <p14:section name="Background" id="{7D43D158-2205-8841-B95E-6607B5917165}">
          <p14:sldIdLst>
            <p14:sldId id="263"/>
            <p14:sldId id="266"/>
            <p14:sldId id="267"/>
            <p14:sldId id="268"/>
            <p14:sldId id="269"/>
            <p14:sldId id="271"/>
            <p14:sldId id="272"/>
          </p14:sldIdLst>
        </p14:section>
        <p14:section name="Our solution" id="{CE1B2D24-14AA-AA45-940A-EC45C89A851A}">
          <p14:sldIdLst>
            <p14:sldId id="273"/>
            <p14:sldId id="274"/>
            <p14:sldId id="275"/>
            <p14:sldId id="276"/>
            <p14:sldId id="282"/>
            <p14:sldId id="277"/>
            <p14:sldId id="288"/>
            <p14:sldId id="290"/>
            <p14:sldId id="289"/>
            <p14:sldId id="291"/>
            <p14:sldId id="278"/>
            <p14:sldId id="279"/>
            <p14:sldId id="292"/>
            <p14:sldId id="280"/>
            <p14:sldId id="281"/>
            <p14:sldId id="283"/>
            <p14:sldId id="284"/>
            <p14:sldId id="293"/>
            <p14:sldId id="285"/>
            <p14:sldId id="294"/>
            <p14:sldId id="286"/>
            <p14:sldId id="287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435"/>
    <a:srgbClr val="4D4D4C"/>
    <a:srgbClr val="0C2717"/>
    <a:srgbClr val="212121"/>
    <a:srgbClr val="C0C0C0"/>
    <a:srgbClr val="002F87"/>
    <a:srgbClr val="003073"/>
    <a:srgbClr val="EF455F"/>
    <a:srgbClr val="EF8022"/>
    <a:srgbClr val="1B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F6F3C-1E54-2A41-AABA-9C2BB45B79ED}" v="10" dt="2024-10-18T21:52:22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2"/>
    <p:restoredTop sz="96197"/>
  </p:normalViewPr>
  <p:slideViewPr>
    <p:cSldViewPr snapToGrid="0" snapToObjects="1">
      <p:cViewPr varScale="1">
        <p:scale>
          <a:sx n="100" d="100"/>
          <a:sy n="100" d="100"/>
        </p:scale>
        <p:origin x="184" y="4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tikwar, Samiran" userId="5ea7018a-08a7-4f53-8cd4-ccd53c13e353" providerId="ADAL" clId="{C75F6F3C-1E54-2A41-AABA-9C2BB45B79ED}"/>
    <pc:docChg chg="undo custSel modSld modMainMaster">
      <pc:chgData name="Kawtikwar, Samiran" userId="5ea7018a-08a7-4f53-8cd4-ccd53c13e353" providerId="ADAL" clId="{C75F6F3C-1E54-2A41-AABA-9C2BB45B79ED}" dt="2024-10-18T21:52:15.056" v="16" actId="167"/>
      <pc:docMkLst>
        <pc:docMk/>
      </pc:docMkLst>
      <pc:sldChg chg="addSp delSp modSp mod">
        <pc:chgData name="Kawtikwar, Samiran" userId="5ea7018a-08a7-4f53-8cd4-ccd53c13e353" providerId="ADAL" clId="{C75F6F3C-1E54-2A41-AABA-9C2BB45B79ED}" dt="2024-10-14T15:13:41.069" v="10" actId="767"/>
        <pc:sldMkLst>
          <pc:docMk/>
          <pc:sldMk cId="86893789" sldId="263"/>
        </pc:sldMkLst>
        <pc:spChg chg="add del mod">
          <ac:chgData name="Kawtikwar, Samiran" userId="5ea7018a-08a7-4f53-8cd4-ccd53c13e353" providerId="ADAL" clId="{C75F6F3C-1E54-2A41-AABA-9C2BB45B79ED}" dt="2024-10-14T15:13:41.069" v="10" actId="767"/>
          <ac:spMkLst>
            <pc:docMk/>
            <pc:sldMk cId="86893789" sldId="263"/>
            <ac:spMk id="2" creationId="{D35E57C2-3EEA-1BA8-ADB6-941A424292DF}"/>
          </ac:spMkLst>
        </pc:sp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86893789" sldId="263"/>
            <ac:graphicFrameMk id="4" creationId="{5B699A41-57DD-91FC-D29A-D6B27F911B22}"/>
          </ac:graphicFrameMkLst>
        </pc:graphicFrameChg>
      </pc:sldChg>
      <pc:sldChg chg="modSp mod">
        <pc:chgData name="Kawtikwar, Samiran" userId="5ea7018a-08a7-4f53-8cd4-ccd53c13e353" providerId="ADAL" clId="{C75F6F3C-1E54-2A41-AABA-9C2BB45B79ED}" dt="2024-10-14T15:13:42.327" v="13" actId="1036"/>
        <pc:sldMkLst>
          <pc:docMk/>
          <pc:sldMk cId="2499523167" sldId="264"/>
        </pc:sldMkLst>
        <pc:spChg chg="mod">
          <ac:chgData name="Kawtikwar, Samiran" userId="5ea7018a-08a7-4f53-8cd4-ccd53c13e353" providerId="ADAL" clId="{C75F6F3C-1E54-2A41-AABA-9C2BB45B79ED}" dt="2024-10-14T15:13:42.327" v="13" actId="1036"/>
          <ac:spMkLst>
            <pc:docMk/>
            <pc:sldMk cId="2499523167" sldId="264"/>
            <ac:spMk id="3" creationId="{2197CF71-77E7-3E81-5234-393D1B8E47BE}"/>
          </ac:spMkLst>
        </pc:spChg>
        <pc:spChg chg="mod">
          <ac:chgData name="Kawtikwar, Samiran" userId="5ea7018a-08a7-4f53-8cd4-ccd53c13e353" providerId="ADAL" clId="{C75F6F3C-1E54-2A41-AABA-9C2BB45B79ED}" dt="2024-10-14T15:13:42.327" v="13" actId="1036"/>
          <ac:spMkLst>
            <pc:docMk/>
            <pc:sldMk cId="2499523167" sldId="264"/>
            <ac:spMk id="4" creationId="{18C794E0-9050-75C5-AC3E-EF31ACF042FF}"/>
          </ac:spMkLst>
        </pc:sp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1225881388" sldId="266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4" creationId="{1EEB5A56-084C-DD97-3695-BDDA64C8BB6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6" creationId="{B8B7BC54-A268-D5CC-7BDE-0CF455E4FFC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8" creationId="{D019EA66-FE0C-44E5-3C24-2179426999C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9" creationId="{148A5F03-3A64-848C-CDC6-FF131BB3CCF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10" creationId="{4DCF06E9-B307-7700-1EC7-315086B913C6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11" creationId="{EFC020F5-3B83-B706-D089-DF0C09BED4FC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12" creationId="{104F7E10-86E6-A22F-E024-F28F176474E6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1" creationId="{1ABF9EFD-C5A3-2613-3E3F-CCF5265B77C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2" creationId="{CD05AED6-AC71-9942-1871-8AC0FAE48307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3" creationId="{8238B2D0-3876-D217-AED0-7655E5540D1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4" creationId="{01811ECD-0C00-006A-1580-0397113E117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5" creationId="{E066BE44-AC59-BDC3-E09F-AFA37BB2161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6" creationId="{36AB9AD6-F7F1-9661-A2B4-07758555CDA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7" creationId="{F2671A01-3AA3-5809-FAD5-59DC91082BB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8" creationId="{8166148F-DB45-4B6E-87B6-88C2BB4FAFF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39" creationId="{45FB8B98-4722-B2A3-A972-1FDD12DC78A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40" creationId="{31F4EC84-74F1-7E4B-6135-D110089ECFFF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41" creationId="{073CC524-E8B5-BE76-2264-A9302B7E310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42" creationId="{B43C2FDC-EB0F-BDCD-52A1-446D00FB37F7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225881388" sldId="266"/>
            <ac:spMk id="43" creationId="{29452184-2A5F-BEAC-28E7-75B9043C2CE2}"/>
          </ac:spMkLst>
        </pc:s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1225881388" sldId="266"/>
            <ac:grpSpMk id="5" creationId="{451E8924-7F3F-746F-05A6-7B339E5BC895}"/>
          </ac:grpSpMkLst>
        </pc:gr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1225881388" sldId="266"/>
            <ac:grpSpMk id="7" creationId="{0AB80B90-8FCA-657D-1D51-EDEA3329A07A}"/>
          </ac:grpSpMkLst>
        </pc:gr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1225881388" sldId="266"/>
            <ac:grpSpMk id="13" creationId="{1390BA4D-0832-A779-60DE-CF6C71AA260F}"/>
          </ac:grpSpMkLst>
        </pc:gr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14" creationId="{85E00D54-07DA-E048-DD26-A0EC79566357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15" creationId="{81DEC3E7-DAEE-B2A8-7A2B-CA276FA85E20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16" creationId="{C99DDE6D-2796-12D2-FBD6-137148BC6DD6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17" creationId="{D8C10E13-FC99-DADF-426F-375FEACCDF8A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18" creationId="{42363F5B-780D-7074-7CAA-01984DC4F69F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19" creationId="{CCC168F0-9B4D-F262-0B54-57B36B528F39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20" creationId="{E57EC57F-69BA-298C-C58B-9D0F4AAF3518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21" creationId="{CBEFBB3D-5335-F42C-4676-57530A83A9DD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22" creationId="{CB695676-B257-210B-C509-8784C556F26B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225881388" sldId="266"/>
            <ac:picMk id="23" creationId="{FF033836-9371-5326-D765-7021EC58E4AA}"/>
          </ac:picMkLst>
        </pc:pic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24" creationId="{6C0F6456-2130-5336-14CE-F2DB233F16A0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25" creationId="{7E83FD56-7BB8-9BF1-318D-3036EE5D9CE8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26" creationId="{ED457D09-7A19-A590-D6CD-B98BCBC444F5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27" creationId="{7E31B826-E872-B364-04D5-4594E574AA23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28" creationId="{D5D23FC4-52E1-3E76-872C-3CA0B5CFF5A6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29" creationId="{91F1B8D6-B4ED-55BC-59BE-0DCBE166336B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225881388" sldId="266"/>
            <ac:cxnSpMk id="30" creationId="{AC808F91-DC6E-436F-854E-FFF776F53FC1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868776674" sldId="267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68776674" sldId="267"/>
            <ac:spMk id="4" creationId="{6A4DD3E9-7186-7E31-4961-7F1E3BEA863C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68776674" sldId="267"/>
            <ac:spMk id="5" creationId="{9B712C61-9B89-EE46-98CA-B40933A5EDC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68776674" sldId="267"/>
            <ac:spMk id="6" creationId="{5F597BB6-9FDC-8A27-4CDA-C71E4B3EC0E8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868776674" sldId="267"/>
            <ac:picMk id="7" creationId="{894DCB77-6F10-8C83-A1FB-123EB6F4D68D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769268284" sldId="268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769268284" sldId="268"/>
            <ac:spMk id="4" creationId="{8C10BC52-880A-19A2-2797-51A99648683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769268284" sldId="268"/>
            <ac:spMk id="5" creationId="{0CF1AE82-3212-4F1F-C83D-802F5307D8D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769268284" sldId="268"/>
            <ac:spMk id="6" creationId="{CA234967-5E25-AB7A-2A53-58BED47C8C8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769268284" sldId="268"/>
            <ac:spMk id="7" creationId="{C6E5CC0C-3F09-A5DE-548E-3606D7E13750}"/>
          </ac:spMkLst>
        </pc:sp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208539523" sldId="269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4" creationId="{C489842F-91ED-1A60-A008-644FA939053F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5" creationId="{4628D1C9-9D37-F6A7-3B07-6DCC9F49CF7C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8" creationId="{B6A357B5-7E38-8109-8249-5663C9C8BAD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9" creationId="{15A909DA-F251-ECA6-B39F-66667D7FE0B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1" creationId="{79FA56FE-8E08-C518-8900-171E526D16D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2" creationId="{60D57E8B-3E4C-4BCE-9E4D-0EC3080457D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3" creationId="{7DA297D5-7B81-F4D7-AFFC-627618323B9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4" creationId="{7A88DE3C-8176-A473-5B53-0AC7E30FBD9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5" creationId="{275DAB03-4054-D4DA-B2C7-C8260E9626A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6" creationId="{55141329-B917-0937-10F0-8F54AD57F90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08539523" sldId="269"/>
            <ac:spMk id="18" creationId="{6788F4C7-BCBD-921F-FACA-10FF70E75E42}"/>
          </ac:spMkLst>
        </pc:s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208539523" sldId="269"/>
            <ac:grpSpMk id="6" creationId="{867E8363-A94D-29C5-19BC-079BA15BFFC2}"/>
          </ac:grpSpMkLst>
        </pc:grp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208539523" sldId="269"/>
            <ac:graphicFrameMk id="7" creationId="{08ADFBA3-AF45-2D22-E115-42D7E6013C71}"/>
          </ac:graphicFrameMkLst>
        </pc:graphicFrame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208539523" sldId="269"/>
            <ac:graphicFrameMk id="10" creationId="{49B5474D-E3D8-905D-F0F3-861905C42F57}"/>
          </ac:graphicFrameMkLst>
        </pc:graphicFrame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208539523" sldId="269"/>
            <ac:graphicFrameMk id="17" creationId="{E083FF8D-5E0C-ED2D-06E2-10FA888D7463}"/>
          </ac:graphicFrameMkLst>
        </pc:graphicFrame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208539523" sldId="269"/>
            <ac:graphicFrameMk id="19" creationId="{FF91E0D7-DCA1-F9CD-5925-6A3D64853BDD}"/>
          </ac:graphicFrameMkLst>
        </pc:graphicFrameChg>
      </pc:sldChg>
      <pc:sldChg chg="modSp">
        <pc:chgData name="Kawtikwar, Samiran" userId="5ea7018a-08a7-4f53-8cd4-ccd53c13e353" providerId="ADAL" clId="{C75F6F3C-1E54-2A41-AABA-9C2BB45B79ED}" dt="2024-10-18T21:52:15.056" v="16" actId="167"/>
        <pc:sldMkLst>
          <pc:docMk/>
          <pc:sldMk cId="3418438147" sldId="270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18438147" sldId="270"/>
            <ac:spMk id="11" creationId="{CDBC803F-BF09-8F97-214B-973B5F6291BE}"/>
          </ac:spMkLst>
        </pc:spChg>
        <pc:graphicFrameChg chg="mod">
          <ac:chgData name="Kawtikwar, Samiran" userId="5ea7018a-08a7-4f53-8cd4-ccd53c13e353" providerId="ADAL" clId="{C75F6F3C-1E54-2A41-AABA-9C2BB45B79ED}" dt="2024-10-18T21:52:15.056" v="16" actId="167"/>
          <ac:graphicFrameMkLst>
            <pc:docMk/>
            <pc:sldMk cId="3418438147" sldId="270"/>
            <ac:graphicFrameMk id="9" creationId="{48EE5AEE-7164-FF12-4E48-72E34994B104}"/>
          </ac:graphicFrameMkLst>
        </pc:graphicFrame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392402911" sldId="271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392402911" sldId="271"/>
            <ac:spMk id="5" creationId="{292918E7-5C24-B953-FE59-8C2AB8170D8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392402911" sldId="271"/>
            <ac:spMk id="6" creationId="{32994E4D-A60A-A9C0-4F56-6393513D38F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392402911" sldId="271"/>
            <ac:spMk id="7" creationId="{E86685BB-1FC2-4290-60C6-BEC8EDF79149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392402911" sldId="271"/>
            <ac:spMk id="8" creationId="{4CB306FC-865C-FE77-A08D-5FDFB4F0913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392402911" sldId="271"/>
            <ac:spMk id="9" creationId="{4E8A6D97-1D9E-A648-9D1C-31CD139C31A9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392402911" sldId="271"/>
            <ac:spMk id="10" creationId="{90AA6053-8E62-14FC-52EC-58AC4FEF982E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392402911" sldId="271"/>
            <ac:picMk id="4" creationId="{E410DAF7-B5F1-8DD6-CC31-9A451A08EA38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155182742" sldId="272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155182742" sldId="272"/>
            <ac:spMk id="4" creationId="{F09CD8E5-325A-5A51-5D77-1FF7A8CD0AD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155182742" sldId="272"/>
            <ac:spMk id="6" creationId="{F43919F6-FB18-7801-BBA2-705C02E2CAC6}"/>
          </ac:spMkLst>
        </pc:sp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3155182742" sldId="272"/>
            <ac:graphicFrameMk id="5" creationId="{8314B756-7E55-FDA2-C78D-0F8276D2B1C9}"/>
          </ac:graphicFrameMkLst>
        </pc:graphicFrame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2303039162" sldId="273"/>
        </pc:sldMkLst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2303039162" sldId="273"/>
            <ac:graphicFrameMk id="4" creationId="{C0A27E80-7E6B-693C-2EBE-590028BEB046}"/>
          </ac:graphicFrameMkLst>
        </pc:graphicFrame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544925217" sldId="274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544925217" sldId="274"/>
            <ac:spMk id="4" creationId="{A5ACC204-F3F0-8770-01EE-37298D895C4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544925217" sldId="274"/>
            <ac:spMk id="5" creationId="{8D59B842-D2BE-EBB0-660F-7D1AC33C8E8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544925217" sldId="274"/>
            <ac:spMk id="6" creationId="{F27828F9-BE96-A1C6-1217-8A29E9900072}"/>
          </ac:spMkLst>
        </pc:sp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405194621" sldId="275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405194621" sldId="275"/>
            <ac:spMk id="4" creationId="{FA4AAAED-D427-7DF0-8E3F-B73F896FB22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405194621" sldId="275"/>
            <ac:spMk id="5" creationId="{7E3B3802-E8C6-4FDB-FB32-439A96D76705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405194621" sldId="275"/>
            <ac:spMk id="8" creationId="{73CA38A6-E8AB-3EAE-6939-67C0CF789A3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405194621" sldId="275"/>
            <ac:spMk id="9" creationId="{DF444794-4452-28FB-FF4E-40EF46089B7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405194621" sldId="275"/>
            <ac:spMk id="14" creationId="{93712BE3-FC68-7741-A395-CFB35837B755}"/>
          </ac:spMkLst>
        </pc:s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405194621" sldId="275"/>
            <ac:grpSpMk id="6" creationId="{236DB879-2231-7A0B-B436-63B05985BB36}"/>
          </ac:grpSpMkLst>
        </pc:gr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405194621" sldId="275"/>
            <ac:grpSpMk id="10" creationId="{C0060EC1-5BB2-EA8F-CD3E-E5EB501DE115}"/>
          </ac:grpSpMkLst>
        </pc:gr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405194621" sldId="275"/>
            <ac:picMk id="7" creationId="{7FB9DBC9-EAE8-9460-A8F0-33A84FEB23EA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405194621" sldId="275"/>
            <ac:picMk id="11" creationId="{24721791-E323-2943-CF0B-7AAA8EE123E9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405194621" sldId="275"/>
            <ac:picMk id="12" creationId="{00E11188-364F-BD4E-FCA3-EB235F3D5B6F}"/>
          </ac:picMkLst>
        </pc:pic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405194621" sldId="275"/>
            <ac:cxnSpMk id="13" creationId="{D9489CC3-AEAB-78B8-8930-E2F8749EA467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1938520281" sldId="276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25" creationId="{0A1D6726-6187-0715-64CC-5AB973A3BAA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26" creationId="{C141DA31-B252-F9D8-183B-34AB19140F36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27" creationId="{E79758CE-2D95-3C8A-FD43-05080F93CE47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28" creationId="{C594F0AF-E3CC-64DD-FB79-88486824351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29" creationId="{73EBE090-BA29-0CB0-632E-E6F89F02F83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0" creationId="{7EBD5F3E-33A1-ED26-EE42-06C0EF0F198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1" creationId="{372EFFF1-1683-5191-242A-9A1F109ED8B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3" creationId="{8E8A92DA-DC4A-5991-F98E-BE722C16464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4" creationId="{FBEA3689-8540-24DA-3659-06D2BB5A7C06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5" creationId="{E9B7EE60-2922-EDEB-6DC4-A09AF467FAC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6" creationId="{430EF1EB-4055-0452-EBF6-DE702310D06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8" creationId="{1B657B4F-DE16-78EA-6252-95393A9E81A6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39" creationId="{DE0660A1-A316-ABBC-8781-EFFFF976F72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41" creationId="{87C26473-A93B-4E40-AC87-8A0732DE3BD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42" creationId="{6C0C5933-6054-8F0E-F965-A9A1F9AFF53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938520281" sldId="276"/>
            <ac:spMk id="44" creationId="{462599A9-09AB-4FFB-C04E-90028544C761}"/>
          </ac:spMkLst>
        </pc:sp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1938520281" sldId="276"/>
            <ac:graphicFrameMk id="32" creationId="{A0F196F8-8C6F-52BE-EE93-35C31A2B2CA2}"/>
          </ac:graphicFrameMkLst>
        </pc:graphicFrame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1938520281" sldId="276"/>
            <ac:graphicFrameMk id="37" creationId="{467C1E44-4FBE-4C77-FEF0-0EB9C76AF311}"/>
          </ac:graphicFrameMkLst>
        </pc:graphicFrame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1938520281" sldId="276"/>
            <ac:graphicFrameMk id="40" creationId="{05424DC5-2C98-7480-807C-299542EFC94E}"/>
          </ac:graphicFrameMkLst>
        </pc:graphicFrameChg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1938520281" sldId="276"/>
            <ac:graphicFrameMk id="43" creationId="{33FBD29E-9413-A123-F599-E5B950FA57CD}"/>
          </ac:graphicFrameMkLst>
        </pc:graphicFrame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938520281" sldId="276"/>
            <ac:cxnSpMk id="45" creationId="{BD170094-28C7-858C-5553-1BFDCAE59AC6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402651178" sldId="277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02651178" sldId="277"/>
            <ac:spMk id="4" creationId="{4D5C5BC0-403E-AA22-5FD8-BA5FC417183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02651178" sldId="277"/>
            <ac:spMk id="5" creationId="{B9D539AE-9D35-EA78-FC6C-72B4036E475B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402651178" sldId="277"/>
            <ac:picMk id="6" creationId="{4C0C78D9-C41D-85F3-5694-20606763401E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402651178" sldId="277"/>
            <ac:picMk id="7" creationId="{649F592F-C3E1-D015-A835-8B0352CB28DD}"/>
          </ac:picMkLst>
        </pc:picChg>
      </pc:sldChg>
      <pc:sldChg chg="modSp modAnim">
        <pc:chgData name="Kawtikwar, Samiran" userId="5ea7018a-08a7-4f53-8cd4-ccd53c13e353" providerId="ADAL" clId="{C75F6F3C-1E54-2A41-AABA-9C2BB45B79ED}" dt="2024-10-14T15:13:39.770" v="8"/>
        <pc:sldMkLst>
          <pc:docMk/>
          <pc:sldMk cId="608805062" sldId="278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608805062" sldId="278"/>
            <ac:spMk id="4" creationId="{2638E58C-68AE-90E4-3F4F-2C41E9C19147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608805062" sldId="278"/>
            <ac:spMk id="5" creationId="{CA393BB4-435A-2120-4A8D-4D6E0D73086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608805062" sldId="278"/>
            <ac:spMk id="8" creationId="{8ED536F1-EA60-E8C1-9C14-8AFF7705C10D}"/>
          </ac:spMkLst>
        </pc:s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608805062" sldId="278"/>
            <ac:grpSpMk id="6" creationId="{6EBC88B4-2550-E3EE-73DE-F613B7EB31FB}"/>
          </ac:grpSpMkLst>
        </pc:gr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608805062" sldId="278"/>
            <ac:grpSpMk id="7" creationId="{391FC63B-4E4E-EAD9-1C41-E8E8BC96BD95}"/>
          </ac:grpSpMkLst>
        </pc:gr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608805062" sldId="278"/>
            <ac:picMk id="27" creationId="{2B44CCB0-9042-D16D-86FD-7F4F3C2E6317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608805062" sldId="278"/>
            <ac:picMk id="28" creationId="{BF722831-4914-A24F-F2EA-78B937CDAB9F}"/>
          </ac:picMkLst>
        </pc:pic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9" creationId="{C36A9E53-1CB9-2ED0-B8A2-BE7507B16E5F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0" creationId="{5F803B11-A5CB-374A-2261-1F21B4239EB5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1" creationId="{CB6B7493-6BDA-778D-08DB-818221B56165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2" creationId="{76E00574-F031-3B07-D3D4-35121F196DE5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3" creationId="{EBFE74A6-D5E6-143D-799C-43C4BF92A351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4" creationId="{40CF3E2C-EC8B-2ADE-DF4C-95B4DE14D231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5" creationId="{746CF16C-5D90-7444-BA8C-3D8A23AE1A8F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6" creationId="{75756B40-82C1-A512-5C35-4A528B9252B9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7" creationId="{FF52D811-F440-5477-D6F8-38398642EADD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8" creationId="{2770DC27-AB4A-0D89-01B8-BD2E9ED0C1A0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19" creationId="{7FBE140C-BC29-4B71-B381-E455D101DC78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0" creationId="{40D52459-39BE-614C-C51C-D5A2343078F0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1" creationId="{E117F455-1041-6F75-6D92-257AB70CAE01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2" creationId="{F95F83ED-BBAA-400D-C29B-CC01D9410E62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3" creationId="{1E7D1B25-D9EB-0253-042C-974A350984D7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4" creationId="{17DE5B85-EB25-C487-8C73-D46AFF13C4EA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5" creationId="{232F4ABA-988D-5411-85E8-761E693CA033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608805062" sldId="278"/>
            <ac:cxnSpMk id="26" creationId="{B0E31CCF-607A-55DD-7B30-4B7986DC10A8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1899237313" sldId="279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2" creationId="{EEA3477F-D403-D0AC-A657-B20B2FFB31F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4" creationId="{A9885EF4-C89E-93BC-4613-62A929D2B5F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7" creationId="{FFC86F4B-58F2-F65E-B429-6F6386AB929F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8" creationId="{64BFE23E-00A9-6115-00A6-05910D48B8F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0" creationId="{16FA0047-0BFE-0E63-1033-BF355F512FC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1" creationId="{76A847D1-DD61-CCF2-9E33-263AFBFAF687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3" creationId="{35C1B9E5-775D-FEFE-13CA-41A5C694BCC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4" creationId="{3600D82A-D561-F814-90A4-459AA7D8DFF5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6" creationId="{1CDB740A-8C94-09EA-8E37-0099DEE6CA1F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7" creationId="{468E7610-3CF3-B359-FA50-30C063DABFC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19" creationId="{CE899A33-113C-4EBB-A517-9EDCA08AB2F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20" creationId="{26155208-BAA1-F18B-B45C-770EAEDC068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22" creationId="{9616BFE4-E12D-CD66-9803-56A1500AFD4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899237313" sldId="279"/>
            <ac:spMk id="23" creationId="{03BC2269-3B68-668F-9A54-0890C472C8BF}"/>
          </ac:spMkLst>
        </pc:s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1899237313" sldId="279"/>
            <ac:grpSpMk id="6" creationId="{2F7836A3-E0A6-073B-F7C7-25884465AB4D}"/>
          </ac:grpSpMkLst>
        </pc:gr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1899237313" sldId="279"/>
            <ac:grpSpMk id="15" creationId="{EEB1D913-09B7-FC77-8489-B1C28CA0456D}"/>
          </ac:grpSpMkLst>
        </pc:grp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899237313" sldId="279"/>
            <ac:cxnSpMk id="9" creationId="{D3AC7671-8EE3-F953-2885-34B3FB09FA96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899237313" sldId="279"/>
            <ac:cxnSpMk id="12" creationId="{F2E292E4-DF69-2B7F-BC31-85D406630244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899237313" sldId="279"/>
            <ac:cxnSpMk id="18" creationId="{FE63B7D8-4F05-7D30-FCE0-EF965D184AF4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1899237313" sldId="279"/>
            <ac:cxnSpMk id="21" creationId="{BAA6B23E-EA0B-13A6-1E64-09651420DBBA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871758984" sldId="280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71758984" sldId="280"/>
            <ac:spMk id="4" creationId="{AE8B5C2E-7886-4F09-B271-1515BB801FB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71758984" sldId="280"/>
            <ac:spMk id="6" creationId="{78674212-56D7-6523-6F1A-C5DB84AEF7E6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71758984" sldId="280"/>
            <ac:spMk id="7" creationId="{48925F4F-F27C-BFA6-E9BB-3E86E2E0F76C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71758984" sldId="280"/>
            <ac:spMk id="8" creationId="{BF1AC097-84FD-1F3E-7929-9670BDCA128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71758984" sldId="280"/>
            <ac:spMk id="9" creationId="{9733A7F1-911F-A9CA-E275-39B65F72BD7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71758984" sldId="280"/>
            <ac:spMk id="10" creationId="{619EE916-7D57-D4E0-4490-9CBA7BF2F360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871758984" sldId="280"/>
            <ac:picMk id="5" creationId="{D99BC104-F8C6-15F5-FA88-B62FE7C9F044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2332508019" sldId="281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332508019" sldId="281"/>
            <ac:spMk id="4" creationId="{68C7DFA7-8637-6BBA-D8BA-563F743B39D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332508019" sldId="281"/>
            <ac:spMk id="5" creationId="{FE735ABD-9E2B-239B-62FD-4D7CA22DB2AF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332508019" sldId="281"/>
            <ac:spMk id="7" creationId="{EFC55E9F-F6BC-03EF-F3AD-2E360C26E99F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2332508019" sldId="281"/>
            <ac:picMk id="6" creationId="{A75CA796-F82C-172F-F662-8B5E53FE449F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688729803" sldId="282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688729803" sldId="282"/>
            <ac:spMk id="4" creationId="{E5F1759A-CBD8-B69C-CDEF-C74629D8D85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688729803" sldId="282"/>
            <ac:spMk id="5" creationId="{F1D7136C-2A55-EE36-FE55-BCF897977F49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688729803" sldId="282"/>
            <ac:spMk id="14" creationId="{B6ABA0EE-1D3B-5A59-9454-CF35BB2BC3F0}"/>
          </ac:spMkLst>
        </pc:s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3688729803" sldId="282"/>
            <ac:grpSpMk id="6" creationId="{6F47859F-7667-9CD2-8FF1-23A5DDF33769}"/>
          </ac:grpSpMkLst>
        </pc:grpChg>
        <pc:grpChg chg="mod">
          <ac:chgData name="Kawtikwar, Samiran" userId="5ea7018a-08a7-4f53-8cd4-ccd53c13e353" providerId="ADAL" clId="{C75F6F3C-1E54-2A41-AABA-9C2BB45B79ED}" dt="2024-10-14T15:13:39.770" v="8"/>
          <ac:grpSpMkLst>
            <pc:docMk/>
            <pc:sldMk cId="3688729803" sldId="282"/>
            <ac:grpSpMk id="9" creationId="{4CC8B376-6C1E-064A-414E-F065A1B54EF9}"/>
          </ac:grpSpMkLst>
        </pc:gr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688729803" sldId="282"/>
            <ac:picMk id="7" creationId="{8E215288-5270-1286-4D94-7189F5993DAC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688729803" sldId="282"/>
            <ac:picMk id="8" creationId="{02D42B2E-B12E-897C-9752-F859820D769B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688729803" sldId="282"/>
            <ac:picMk id="10" creationId="{A4711719-6886-90BF-521B-76E9CCC22D90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688729803" sldId="282"/>
            <ac:picMk id="11" creationId="{0788B365-6AB8-084F-E78F-0DBEF2038F59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688729803" sldId="282"/>
            <ac:picMk id="12" creationId="{2E97B023-8888-BE7D-E2B5-714A717963B0}"/>
          </ac:picMkLst>
        </pc:pic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3688729803" sldId="282"/>
            <ac:cxnSpMk id="13" creationId="{69D71CB5-050D-65E7-2849-B303B06D648E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2287136209" sldId="283"/>
        </pc:sldMkLst>
        <pc:graphicFrameChg chg="mod">
          <ac:chgData name="Kawtikwar, Samiran" userId="5ea7018a-08a7-4f53-8cd4-ccd53c13e353" providerId="ADAL" clId="{C75F6F3C-1E54-2A41-AABA-9C2BB45B79ED}" dt="2024-10-14T15:13:39.770" v="8"/>
          <ac:graphicFrameMkLst>
            <pc:docMk/>
            <pc:sldMk cId="2287136209" sldId="283"/>
            <ac:graphicFrameMk id="4" creationId="{17B2DB15-786E-0B04-F80B-32740D65F050}"/>
          </ac:graphicFrameMkLst>
        </pc:graphicFrame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199437631" sldId="284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199437631" sldId="284"/>
            <ac:spMk id="4" creationId="{46E729D4-A707-BD6E-D71F-877327B3D92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199437631" sldId="284"/>
            <ac:spMk id="5" creationId="{291D6483-C0DE-2E3F-3DD4-ABAAF037B4B3}"/>
          </ac:spMkLst>
        </pc:sp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1300743623" sldId="285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300743623" sldId="285"/>
            <ac:spMk id="4" creationId="{24282D62-F2D1-8EC5-DB10-B7FB759DDF69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300743623" sldId="285"/>
            <ac:spMk id="5" creationId="{A3CC5BFF-C13B-7A6B-4D68-5703F9D741F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300743623" sldId="285"/>
            <ac:spMk id="7" creationId="{9DD89C7D-5CDE-8D62-959B-9D2E58E1412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300743623" sldId="285"/>
            <ac:spMk id="8" creationId="{89B974D1-CED9-5DD5-840E-F920149DB509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300743623" sldId="285"/>
            <ac:picMk id="6" creationId="{3C9F95CA-DDA8-37F1-AD99-CFF60B18EED1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1696797485" sldId="286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696797485" sldId="286"/>
            <ac:spMk id="4" creationId="{497560D2-5AC9-0864-B4A1-C1845F2051D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696797485" sldId="286"/>
            <ac:spMk id="5" creationId="{3E1BE736-9550-E902-D42D-146FE14895A9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696797485" sldId="286"/>
            <ac:spMk id="6" creationId="{EC7C6D39-2A1F-1B62-31D0-2501733DE53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696797485" sldId="286"/>
            <ac:spMk id="7" creationId="{0641A3CC-EDDF-3035-042B-F7BE95B1CE0A}"/>
          </ac:spMkLst>
        </pc:sp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456661350" sldId="287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56661350" sldId="287"/>
            <ac:spMk id="4" creationId="{6BDB2470-2F94-75CB-76CD-8D63EEA6FD3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56661350" sldId="287"/>
            <ac:spMk id="5" creationId="{BC0C3F11-AE42-BF2D-3245-D43A16BBF358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456661350" sldId="287"/>
            <ac:picMk id="6" creationId="{3B71065B-B442-106D-9DA5-36FC68E343F9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791002588" sldId="288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791002588" sldId="288"/>
            <ac:spMk id="3" creationId="{0728AC4E-2174-287F-FD46-4DF184232922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791002588" sldId="288"/>
            <ac:spMk id="4" creationId="{49537A04-3ED7-CCE5-C1E1-D19A9B0CA68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791002588" sldId="288"/>
            <ac:spMk id="9" creationId="{442C9E85-02E3-968F-DF40-9CFEE253FDA9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791002588" sldId="288"/>
            <ac:picMk id="8" creationId="{258633D6-743B-39C0-C8D2-1C5CFE885BC6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2199345556" sldId="289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199345556" sldId="289"/>
            <ac:spMk id="4" creationId="{4FA6812A-3C20-65AC-9D40-6891BD4A3799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199345556" sldId="289"/>
            <ac:spMk id="7" creationId="{D4219800-0D37-D055-BFEC-18DCAAF9653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2199345556" sldId="289"/>
            <ac:spMk id="11" creationId="{CD7CD67C-767E-DCCC-DC7C-4019DE7EA31D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2199345556" sldId="289"/>
            <ac:picMk id="9" creationId="{C73167F1-0C50-F51E-FE95-9CA0E5079FBD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892673859" sldId="290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4" creationId="{D778270F-C524-9237-0D2B-380B0C760EA5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5" creationId="{CF832405-BAF3-56E6-1267-284B39C9F827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7" creationId="{B7B18CD4-FC7B-474D-2C3E-14BB3D37AE1D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8" creationId="{CE619911-D93C-8F1C-203C-201F5555B37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9" creationId="{6EE5157E-00FD-C098-D72A-8817556FA125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10" creationId="{B6594AC8-D94D-4DE1-978F-CD3D29317B7C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14" creationId="{A688641A-5801-8E84-F1E9-AA0ADD53B61B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892673859" sldId="290"/>
            <ac:spMk id="19" creationId="{2A331D6D-A89A-236D-F5F2-FDB61DE16983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892673859" sldId="290"/>
            <ac:picMk id="6" creationId="{1475779E-169F-7E3A-E349-C932F00D23D5}"/>
          </ac:picMkLst>
        </pc:pic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3892673859" sldId="290"/>
            <ac:cxnSpMk id="12" creationId="{E0BCFF5B-3D3F-F7DE-E2B1-F7A219B2E007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3892673859" sldId="290"/>
            <ac:cxnSpMk id="13" creationId="{FDB23EA4-89FA-D1BC-EA48-F1539024D35D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3892673859" sldId="290"/>
            <ac:cxnSpMk id="16" creationId="{62C6E5D1-5EF8-75E1-3F63-EEFFC73D6501}"/>
          </ac:cxnSpMkLst>
        </pc:cxnChg>
        <pc:cxnChg chg="mod">
          <ac:chgData name="Kawtikwar, Samiran" userId="5ea7018a-08a7-4f53-8cd4-ccd53c13e353" providerId="ADAL" clId="{C75F6F3C-1E54-2A41-AABA-9C2BB45B79ED}" dt="2024-10-14T15:13:39.770" v="8"/>
          <ac:cxnSpMkLst>
            <pc:docMk/>
            <pc:sldMk cId="3892673859" sldId="290"/>
            <ac:cxnSpMk id="20" creationId="{AA8F71A8-4875-E75A-C21C-C64C7E80C672}"/>
          </ac:cxnSpMkLst>
        </pc:cxn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429088664" sldId="291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29088664" sldId="291"/>
            <ac:spMk id="4" creationId="{E6F190C1-6980-DB37-FF07-B77B597BF0D8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29088664" sldId="291"/>
            <ac:spMk id="5" creationId="{9A207B43-62D4-4A94-55B5-79330C130F0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429088664" sldId="291"/>
            <ac:spMk id="8" creationId="{315DDBC5-F340-BE13-17CA-53925845EFB0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429088664" sldId="291"/>
            <ac:picMk id="7" creationId="{80A5C366-2625-5EF0-761D-BA7F8E288023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946007359" sldId="292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946007359" sldId="292"/>
            <ac:spMk id="4" creationId="{76829F96-4773-F151-F254-6DA3A9835B13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946007359" sldId="292"/>
            <ac:spMk id="6" creationId="{4D63C3D0-7A87-E8F5-C801-65D8CE7B3354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946007359" sldId="292"/>
            <ac:spMk id="8" creationId="{5027ED34-6595-4B50-71F3-C8739B649518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946007359" sldId="292"/>
            <ac:picMk id="7" creationId="{96A037F6-F169-7EE7-338C-4BF1C003CCFE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3000581329" sldId="293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000581329" sldId="293"/>
            <ac:spMk id="4" creationId="{4E001E12-EE97-1FC6-A5D5-12CFC6F9E211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000581329" sldId="293"/>
            <ac:spMk id="5" creationId="{7C7DD919-16B3-8C69-5A7A-C0A9C1593BCA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000581329" sldId="293"/>
            <ac:spMk id="6" creationId="{62C500C7-CC76-9598-7F47-171E389C6D05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000581329" sldId="293"/>
            <ac:spMk id="7" creationId="{7043B05A-98F9-1DD2-6783-F9927D0068EC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000581329" sldId="293"/>
            <ac:spMk id="10" creationId="{87E371AC-065B-E675-9F9A-D86A8483AA0E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3000581329" sldId="293"/>
            <ac:spMk id="11" creationId="{98292C62-92FE-B76A-BF7E-52E217CC9742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000581329" sldId="293"/>
            <ac:picMk id="8" creationId="{8E0DCF1A-DD38-9CA7-230D-1D4189F6AECC}"/>
          </ac:picMkLst>
        </pc:pic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3000581329" sldId="293"/>
            <ac:picMk id="9" creationId="{EA227835-609D-52FB-58B0-93E5990CD263}"/>
          </ac:picMkLst>
        </pc:picChg>
      </pc:sldChg>
      <pc:sldChg chg="modSp">
        <pc:chgData name="Kawtikwar, Samiran" userId="5ea7018a-08a7-4f53-8cd4-ccd53c13e353" providerId="ADAL" clId="{C75F6F3C-1E54-2A41-AABA-9C2BB45B79ED}" dt="2024-10-14T15:13:39.770" v="8"/>
        <pc:sldMkLst>
          <pc:docMk/>
          <pc:sldMk cId="1074567477" sldId="294"/>
        </pc:sld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074567477" sldId="294"/>
            <ac:spMk id="3" creationId="{BE31579D-B2B3-0988-3799-B26DD220BD4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074567477" sldId="294"/>
            <ac:spMk id="4" creationId="{A07B6CD1-786B-6D67-5D38-425A59354AD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k cId="1074567477" sldId="294"/>
            <ac:spMk id="6" creationId="{99ACBBF9-43BB-E179-86D9-1F9621D0FD95}"/>
          </ac:spMkLst>
        </pc:spChg>
        <pc:picChg chg="mod">
          <ac:chgData name="Kawtikwar, Samiran" userId="5ea7018a-08a7-4f53-8cd4-ccd53c13e353" providerId="ADAL" clId="{C75F6F3C-1E54-2A41-AABA-9C2BB45B79ED}" dt="2024-10-14T15:13:39.770" v="8"/>
          <ac:picMkLst>
            <pc:docMk/>
            <pc:sldMk cId="1074567477" sldId="294"/>
            <ac:picMk id="5" creationId="{B20241BD-130C-F6D2-3318-561CBF86C538}"/>
          </ac:picMkLst>
        </pc:picChg>
      </pc:sldChg>
      <pc:sldMasterChg chg="modSp modSldLayout">
        <pc:chgData name="Kawtikwar, Samiran" userId="5ea7018a-08a7-4f53-8cd4-ccd53c13e353" providerId="ADAL" clId="{C75F6F3C-1E54-2A41-AABA-9C2BB45B79ED}" dt="2024-10-14T15:13:39.770" v="8"/>
        <pc:sldMasterMkLst>
          <pc:docMk/>
          <pc:sldMasterMk cId="2900587492" sldId="2147483654"/>
        </pc:sldMasterMkLst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asterMk cId="2900587492" sldId="2147483654"/>
            <ac:spMk id="2" creationId="{00000000-0000-0000-0000-00000000000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asterMk cId="2900587492" sldId="2147483654"/>
            <ac:spMk id="3" creationId="{00000000-0000-0000-0000-00000000000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asterMk cId="2900587492" sldId="2147483654"/>
            <ac:spMk id="4" creationId="{00000000-0000-0000-0000-00000000000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asterMk cId="2900587492" sldId="2147483654"/>
            <ac:spMk id="5" creationId="{00000000-0000-0000-0000-000000000000}"/>
          </ac:spMkLst>
        </pc:spChg>
        <pc:spChg chg="mod">
          <ac:chgData name="Kawtikwar, Samiran" userId="5ea7018a-08a7-4f53-8cd4-ccd53c13e353" providerId="ADAL" clId="{C75F6F3C-1E54-2A41-AABA-9C2BB45B79ED}" dt="2024-10-14T15:13:39.770" v="8"/>
          <ac:spMkLst>
            <pc:docMk/>
            <pc:sldMasterMk cId="2900587492" sldId="2147483654"/>
            <ac:spMk id="6" creationId="{00000000-0000-0000-0000-000000000000}"/>
          </ac:spMkLst>
        </pc:spChg>
        <pc:sldLayoutChg chg="modSp">
          <pc:chgData name="Kawtikwar, Samiran" userId="5ea7018a-08a7-4f53-8cd4-ccd53c13e353" providerId="ADAL" clId="{C75F6F3C-1E54-2A41-AABA-9C2BB45B79ED}" dt="2024-10-14T15:13:39.770" v="8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grpChg chg="mod">
            <ac:chgData name="Kawtikwar, Samiran" userId="5ea7018a-08a7-4f53-8cd4-ccd53c13e353" providerId="ADAL" clId="{C75F6F3C-1E54-2A41-AABA-9C2BB45B79ED}" dt="2024-10-14T15:13:39.770" v="8"/>
            <ac:grpSpMkLst>
              <pc:docMk/>
              <pc:sldMasterMk cId="2900587492" sldId="2147483654"/>
              <pc:sldLayoutMk cId="2233279309" sldId="2147483656"/>
              <ac:grpSpMk id="4" creationId="{47649F24-D7C7-CA1D-FE92-0ADBD6BFB358}"/>
            </ac:grpSpMkLst>
          </pc:grp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2233279309" sldId="2147483656"/>
              <ac:picMk id="5" creationId="{46295985-E5BF-8ECE-C65C-08EBE8C39F0D}"/>
            </ac:picMkLst>
          </pc:pic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2233279309" sldId="2147483656"/>
              <ac:picMk id="6" creationId="{0BF4A910-B817-FF79-BF64-754A38A92255}"/>
            </ac:picMkLst>
          </pc:pic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2233279309" sldId="2147483656"/>
              <ac:picMk id="7" creationId="{C8833B47-69B0-FDEB-6631-0C364A1830A6}"/>
            </ac:picMkLst>
          </pc:picChg>
        </pc:sldLayoutChg>
        <pc:sldLayoutChg chg="modSp">
          <pc:chgData name="Kawtikwar, Samiran" userId="5ea7018a-08a7-4f53-8cd4-ccd53c13e353" providerId="ADAL" clId="{C75F6F3C-1E54-2A41-AABA-9C2BB45B79ED}" dt="2024-10-14T15:13:39.770" v="8"/>
          <pc:sldLayoutMkLst>
            <pc:docMk/>
            <pc:sldMasterMk cId="2900587492" sldId="2147483654"/>
            <pc:sldLayoutMk cId="4007518593" sldId="2147483657"/>
          </pc:sldLayoutMkLst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grpChg chg="mod">
            <ac:chgData name="Kawtikwar, Samiran" userId="5ea7018a-08a7-4f53-8cd4-ccd53c13e353" providerId="ADAL" clId="{C75F6F3C-1E54-2A41-AABA-9C2BB45B79ED}" dt="2024-10-14T15:13:39.770" v="8"/>
            <ac:grpSpMkLst>
              <pc:docMk/>
              <pc:sldMasterMk cId="2900587492" sldId="2147483654"/>
              <pc:sldLayoutMk cId="4007518593" sldId="2147483657"/>
              <ac:grpSpMk id="2" creationId="{E454D294-FF13-4AFB-981A-2BC00836C263}"/>
            </ac:grpSpMkLst>
          </pc:grp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4007518593" sldId="2147483657"/>
              <ac:picMk id="3" creationId="{71F41304-293E-9FDC-5E8C-42F9FAB4D5A0}"/>
            </ac:picMkLst>
          </pc:pic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4007518593" sldId="2147483657"/>
              <ac:picMk id="4" creationId="{9BBE2B54-82AF-8466-C131-E87DEF3DBE89}"/>
            </ac:picMkLst>
          </pc:pic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4007518593" sldId="2147483657"/>
              <ac:picMk id="6" creationId="{29AC4029-F308-89CA-D0BB-FC175DF035BB}"/>
            </ac:picMkLst>
          </pc:picChg>
        </pc:sldLayoutChg>
        <pc:sldLayoutChg chg="modSp">
          <pc:chgData name="Kawtikwar, Samiran" userId="5ea7018a-08a7-4f53-8cd4-ccd53c13e353" providerId="ADAL" clId="{C75F6F3C-1E54-2A41-AABA-9C2BB45B79ED}" dt="2024-10-14T15:13:39.770" v="8"/>
          <pc:sldLayoutMkLst>
            <pc:docMk/>
            <pc:sldMasterMk cId="2900587492" sldId="2147483654"/>
            <pc:sldLayoutMk cId="3600298318" sldId="2147483659"/>
          </pc:sldLayoutMkLst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grpChg chg="mod">
            <ac:chgData name="Kawtikwar, Samiran" userId="5ea7018a-08a7-4f53-8cd4-ccd53c13e353" providerId="ADAL" clId="{C75F6F3C-1E54-2A41-AABA-9C2BB45B79ED}" dt="2024-10-14T15:13:39.770" v="8"/>
            <ac:grpSpMkLst>
              <pc:docMk/>
              <pc:sldMasterMk cId="2900587492" sldId="2147483654"/>
              <pc:sldLayoutMk cId="3600298318" sldId="2147483659"/>
              <ac:grpSpMk id="2" creationId="{E576789E-E6DB-1B4C-3846-77ABB405D4BA}"/>
            </ac:grpSpMkLst>
          </pc:grp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3600298318" sldId="2147483659"/>
              <ac:picMk id="3" creationId="{481EB708-C7C7-B4BB-97EA-686408DDBDFE}"/>
            </ac:picMkLst>
          </pc:pic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3600298318" sldId="2147483659"/>
              <ac:picMk id="4" creationId="{68969606-86DB-2EED-8F68-8A3AC8194026}"/>
            </ac:picMkLst>
          </pc:pic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3600298318" sldId="2147483659"/>
              <ac:picMk id="5" creationId="{2308C2CC-4EA3-9A15-E43D-2BC93857778B}"/>
            </ac:picMkLst>
          </pc:picChg>
        </pc:sldLayoutChg>
        <pc:sldLayoutChg chg="modSp">
          <pc:chgData name="Kawtikwar, Samiran" userId="5ea7018a-08a7-4f53-8cd4-ccd53c13e353" providerId="ADAL" clId="{C75F6F3C-1E54-2A41-AABA-9C2BB45B79ED}" dt="2024-10-14T15:13:39.770" v="8"/>
          <pc:sldLayoutMkLst>
            <pc:docMk/>
            <pc:sldMasterMk cId="2900587492" sldId="2147483654"/>
            <pc:sldLayoutMk cId="253726248" sldId="2147483660"/>
          </pc:sldLayoutMkLst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253726248" sldId="2147483660"/>
              <ac:picMk id="4" creationId="{AFF0564E-1638-51B3-0397-F0D790915889}"/>
            </ac:picMkLst>
          </pc:picChg>
        </pc:sldLayoutChg>
        <pc:sldLayoutChg chg="modSp">
          <pc:chgData name="Kawtikwar, Samiran" userId="5ea7018a-08a7-4f53-8cd4-ccd53c13e353" providerId="ADAL" clId="{C75F6F3C-1E54-2A41-AABA-9C2BB45B79ED}" dt="2024-10-14T15:13:39.770" v="8"/>
          <pc:sldLayoutMkLst>
            <pc:docMk/>
            <pc:sldMasterMk cId="2900587492" sldId="2147483654"/>
            <pc:sldLayoutMk cId="3362947370" sldId="2147483661"/>
          </pc:sldLayoutMkLst>
          <pc:spChg chg="mod">
            <ac:chgData name="Kawtikwar, Samiran" userId="5ea7018a-08a7-4f53-8cd4-ccd53c13e353" providerId="ADAL" clId="{C75F6F3C-1E54-2A41-AABA-9C2BB45B79ED}" dt="2024-10-14T15:13:39.770" v="8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mod">
            <ac:chgData name="Kawtikwar, Samiran" userId="5ea7018a-08a7-4f53-8cd4-ccd53c13e353" providerId="ADAL" clId="{C75F6F3C-1E54-2A41-AABA-9C2BB45B79ED}" dt="2024-10-14T15:13:39.770" v="8"/>
            <ac:picMkLst>
              <pc:docMk/>
              <pc:sldMasterMk cId="2900587492" sldId="2147483654"/>
              <pc:sldLayoutMk cId="3362947370" sldId="2147483661"/>
              <ac:picMk id="4" creationId="{99456921-0266-6B50-2BEC-0AAB538FA64E}"/>
            </ac:picMkLst>
          </pc:pic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 custT="1"/>
      <dgm:spPr/>
      <dgm:t>
        <a:bodyPr/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Background</a:t>
          </a: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000" b="1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000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000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000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/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rgbClr val="E0EAFA"/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E0EAFA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Our Solutions</a:t>
          </a:r>
          <a:endParaRPr lang="en-US" dirty="0"/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/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DCE6F6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D0D8E8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ABE09-079B-4FF1-AE93-29A4EE56F3A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7B56E-6A74-4992-A085-65E16EBD36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Thank you!</a:t>
          </a:r>
          <a:endParaRPr lang="en-US"/>
        </a:p>
      </dgm:t>
    </dgm:pt>
    <dgm:pt modelId="{7A661736-11A0-4DA0-B8FC-CBB67C90A67D}" type="parTrans" cxnId="{81AB9E2A-CFC9-4EF2-A3DF-074FF904BEFE}">
      <dgm:prSet/>
      <dgm:spPr/>
      <dgm:t>
        <a:bodyPr/>
        <a:lstStyle/>
        <a:p>
          <a:endParaRPr lang="en-US"/>
        </a:p>
      </dgm:t>
    </dgm:pt>
    <dgm:pt modelId="{4B8F7937-6133-4305-864B-D49478FD1E7C}" type="sibTrans" cxnId="{81AB9E2A-CFC9-4EF2-A3DF-074FF904BEFE}">
      <dgm:prSet/>
      <dgm:spPr/>
      <dgm:t>
        <a:bodyPr/>
        <a:lstStyle/>
        <a:p>
          <a:endParaRPr lang="en-US"/>
        </a:p>
      </dgm:t>
    </dgm:pt>
    <dgm:pt modelId="{B91F126E-2D0E-4B43-BE8F-A3E67B1062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Questions...</a:t>
          </a:r>
          <a:endParaRPr lang="en-US"/>
        </a:p>
      </dgm:t>
    </dgm:pt>
    <dgm:pt modelId="{350AC5F4-C819-4648-97E4-D60BC2A2D701}" type="parTrans" cxnId="{C0083AA7-6B63-4A0C-A0C2-280B9056E1FF}">
      <dgm:prSet/>
      <dgm:spPr/>
      <dgm:t>
        <a:bodyPr/>
        <a:lstStyle/>
        <a:p>
          <a:endParaRPr lang="en-US"/>
        </a:p>
      </dgm:t>
    </dgm:pt>
    <dgm:pt modelId="{BB47061A-DDD4-4214-B90D-332A9C00DB82}" type="sibTrans" cxnId="{C0083AA7-6B63-4A0C-A0C2-280B9056E1FF}">
      <dgm:prSet/>
      <dgm:spPr/>
      <dgm:t>
        <a:bodyPr/>
        <a:lstStyle/>
        <a:p>
          <a:endParaRPr lang="en-US"/>
        </a:p>
      </dgm:t>
    </dgm:pt>
    <dgm:pt modelId="{306A2DC1-69E3-4DD6-B11C-EF7E92E4B354}" type="pres">
      <dgm:prSet presAssocID="{EEFABE09-079B-4FF1-AE93-29A4EE56F3A6}" presName="root" presStyleCnt="0">
        <dgm:presLayoutVars>
          <dgm:dir/>
          <dgm:resizeHandles val="exact"/>
        </dgm:presLayoutVars>
      </dgm:prSet>
      <dgm:spPr/>
    </dgm:pt>
    <dgm:pt modelId="{52D08775-8309-4B69-979B-B935F9512213}" type="pres">
      <dgm:prSet presAssocID="{8FE7B56E-6A74-4992-A085-65E16EBD36A9}" presName="compNode" presStyleCnt="0"/>
      <dgm:spPr/>
    </dgm:pt>
    <dgm:pt modelId="{18A7B557-A246-4A9C-972A-86D5110E57BF}" type="pres">
      <dgm:prSet presAssocID="{8FE7B56E-6A74-4992-A085-65E16EBD36A9}" presName="iconBgRect" presStyleLbl="bgShp" presStyleIdx="0" presStyleCnt="2"/>
      <dgm:spPr/>
    </dgm:pt>
    <dgm:pt modelId="{5784F4ED-68BE-4BCC-985A-63DB8560AC70}" type="pres">
      <dgm:prSet presAssocID="{8FE7B56E-6A74-4992-A085-65E16EBD36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outline"/>
        </a:ext>
      </dgm:extLst>
    </dgm:pt>
    <dgm:pt modelId="{8244EFF6-29FE-4A86-B4AC-A53A8C88A0E8}" type="pres">
      <dgm:prSet presAssocID="{8FE7B56E-6A74-4992-A085-65E16EBD36A9}" presName="spaceRect" presStyleCnt="0"/>
      <dgm:spPr/>
    </dgm:pt>
    <dgm:pt modelId="{B71C172B-22A9-4C8B-A2B0-4CE751AEDAE0}" type="pres">
      <dgm:prSet presAssocID="{8FE7B56E-6A74-4992-A085-65E16EBD36A9}" presName="textRect" presStyleLbl="revTx" presStyleIdx="0" presStyleCnt="2">
        <dgm:presLayoutVars>
          <dgm:chMax val="1"/>
          <dgm:chPref val="1"/>
        </dgm:presLayoutVars>
      </dgm:prSet>
      <dgm:spPr/>
    </dgm:pt>
    <dgm:pt modelId="{9DD5EB11-183F-4561-BFBF-84072F112BCB}" type="pres">
      <dgm:prSet presAssocID="{4B8F7937-6133-4305-864B-D49478FD1E7C}" presName="sibTrans" presStyleCnt="0"/>
      <dgm:spPr/>
    </dgm:pt>
    <dgm:pt modelId="{5E45BF06-64DC-4BF2-AA67-83A7051AA925}" type="pres">
      <dgm:prSet presAssocID="{B91F126E-2D0E-4B43-BE8F-A3E67B1062AC}" presName="compNode" presStyleCnt="0"/>
      <dgm:spPr/>
    </dgm:pt>
    <dgm:pt modelId="{C4F24F8B-1BC3-4C2D-9623-79C1476244B6}" type="pres">
      <dgm:prSet presAssocID="{B91F126E-2D0E-4B43-BE8F-A3E67B1062AC}" presName="iconBgRect" presStyleLbl="bgShp" presStyleIdx="1" presStyleCnt="2"/>
      <dgm:spPr/>
    </dgm:pt>
    <dgm:pt modelId="{9329143F-F796-469A-94FC-F8F1EBEC14A4}" type="pres">
      <dgm:prSet presAssocID="{B91F126E-2D0E-4B43-BE8F-A3E67B1062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315C54F-1FCF-47DD-8618-1E2645294EDE}" type="pres">
      <dgm:prSet presAssocID="{B91F126E-2D0E-4B43-BE8F-A3E67B1062AC}" presName="spaceRect" presStyleCnt="0"/>
      <dgm:spPr/>
    </dgm:pt>
    <dgm:pt modelId="{F4EFB775-F128-4B53-BADA-02D68F4CF677}" type="pres">
      <dgm:prSet presAssocID="{B91F126E-2D0E-4B43-BE8F-A3E67B1062A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1AB9E2A-CFC9-4EF2-A3DF-074FF904BEFE}" srcId="{EEFABE09-079B-4FF1-AE93-29A4EE56F3A6}" destId="{8FE7B56E-6A74-4992-A085-65E16EBD36A9}" srcOrd="0" destOrd="0" parTransId="{7A661736-11A0-4DA0-B8FC-CBB67C90A67D}" sibTransId="{4B8F7937-6133-4305-864B-D49478FD1E7C}"/>
    <dgm:cxn modelId="{8725114B-EF8F-426C-AE1F-557733626EA2}" type="presOf" srcId="{8FE7B56E-6A74-4992-A085-65E16EBD36A9}" destId="{B71C172B-22A9-4C8B-A2B0-4CE751AEDAE0}" srcOrd="0" destOrd="0" presId="urn:microsoft.com/office/officeart/2018/5/layout/IconCircleLabelList"/>
    <dgm:cxn modelId="{09646D9C-DA0C-4F33-B46D-586727819C54}" type="presOf" srcId="{EEFABE09-079B-4FF1-AE93-29A4EE56F3A6}" destId="{306A2DC1-69E3-4DD6-B11C-EF7E92E4B354}" srcOrd="0" destOrd="0" presId="urn:microsoft.com/office/officeart/2018/5/layout/IconCircleLabelList"/>
    <dgm:cxn modelId="{C0083AA7-6B63-4A0C-A0C2-280B9056E1FF}" srcId="{EEFABE09-079B-4FF1-AE93-29A4EE56F3A6}" destId="{B91F126E-2D0E-4B43-BE8F-A3E67B1062AC}" srcOrd="1" destOrd="0" parTransId="{350AC5F4-C819-4648-97E4-D60BC2A2D701}" sibTransId="{BB47061A-DDD4-4214-B90D-332A9C00DB82}"/>
    <dgm:cxn modelId="{99FF92FE-42A4-4109-8B85-EB5E64E906C7}" type="presOf" srcId="{B91F126E-2D0E-4B43-BE8F-A3E67B1062AC}" destId="{F4EFB775-F128-4B53-BADA-02D68F4CF677}" srcOrd="0" destOrd="0" presId="urn:microsoft.com/office/officeart/2018/5/layout/IconCircleLabelList"/>
    <dgm:cxn modelId="{433DF666-29CB-40CC-8A18-7DB30D873BC8}" type="presParOf" srcId="{306A2DC1-69E3-4DD6-B11C-EF7E92E4B354}" destId="{52D08775-8309-4B69-979B-B935F9512213}" srcOrd="0" destOrd="0" presId="urn:microsoft.com/office/officeart/2018/5/layout/IconCircleLabelList"/>
    <dgm:cxn modelId="{2C36AB51-E82D-405A-8952-2DF74AABAEBF}" type="presParOf" srcId="{52D08775-8309-4B69-979B-B935F9512213}" destId="{18A7B557-A246-4A9C-972A-86D5110E57BF}" srcOrd="0" destOrd="0" presId="urn:microsoft.com/office/officeart/2018/5/layout/IconCircleLabelList"/>
    <dgm:cxn modelId="{8BD50768-C407-4D1C-BD43-BBA8FDE27937}" type="presParOf" srcId="{52D08775-8309-4B69-979B-B935F9512213}" destId="{5784F4ED-68BE-4BCC-985A-63DB8560AC70}" srcOrd="1" destOrd="0" presId="urn:microsoft.com/office/officeart/2018/5/layout/IconCircleLabelList"/>
    <dgm:cxn modelId="{07AD3DF3-77CD-486E-8A33-41B45A982A77}" type="presParOf" srcId="{52D08775-8309-4B69-979B-B935F9512213}" destId="{8244EFF6-29FE-4A86-B4AC-A53A8C88A0E8}" srcOrd="2" destOrd="0" presId="urn:microsoft.com/office/officeart/2018/5/layout/IconCircleLabelList"/>
    <dgm:cxn modelId="{6CB3F15C-EC25-4092-AEFB-EAB8727771DB}" type="presParOf" srcId="{52D08775-8309-4B69-979B-B935F9512213}" destId="{B71C172B-22A9-4C8B-A2B0-4CE751AEDAE0}" srcOrd="3" destOrd="0" presId="urn:microsoft.com/office/officeart/2018/5/layout/IconCircleLabelList"/>
    <dgm:cxn modelId="{83218128-7E9B-4088-B464-27D862FF0983}" type="presParOf" srcId="{306A2DC1-69E3-4DD6-B11C-EF7E92E4B354}" destId="{9DD5EB11-183F-4561-BFBF-84072F112BCB}" srcOrd="1" destOrd="0" presId="urn:microsoft.com/office/officeart/2018/5/layout/IconCircleLabelList"/>
    <dgm:cxn modelId="{24C74FE6-025A-4B94-8599-94009739A099}" type="presParOf" srcId="{306A2DC1-69E3-4DD6-B11C-EF7E92E4B354}" destId="{5E45BF06-64DC-4BF2-AA67-83A7051AA925}" srcOrd="2" destOrd="0" presId="urn:microsoft.com/office/officeart/2018/5/layout/IconCircleLabelList"/>
    <dgm:cxn modelId="{EEA920C4-62D4-44F1-AEE4-F2A8D104D976}" type="presParOf" srcId="{5E45BF06-64DC-4BF2-AA67-83A7051AA925}" destId="{C4F24F8B-1BC3-4C2D-9623-79C1476244B6}" srcOrd="0" destOrd="0" presId="urn:microsoft.com/office/officeart/2018/5/layout/IconCircleLabelList"/>
    <dgm:cxn modelId="{7998C425-9665-4705-B768-7D983D35F686}" type="presParOf" srcId="{5E45BF06-64DC-4BF2-AA67-83A7051AA925}" destId="{9329143F-F796-469A-94FC-F8F1EBEC14A4}" srcOrd="1" destOrd="0" presId="urn:microsoft.com/office/officeart/2018/5/layout/IconCircleLabelList"/>
    <dgm:cxn modelId="{3B23F492-ADBF-48D9-A791-AC3A6AC92DC0}" type="presParOf" srcId="{5E45BF06-64DC-4BF2-AA67-83A7051AA925}" destId="{4315C54F-1FCF-47DD-8618-1E2645294EDE}" srcOrd="2" destOrd="0" presId="urn:microsoft.com/office/officeart/2018/5/layout/IconCircleLabelList"/>
    <dgm:cxn modelId="{0AB7AB5D-4293-43DD-914F-CA4CE2F228FD}" type="presParOf" srcId="{5E45BF06-64DC-4BF2-AA67-83A7051AA925}" destId="{F4EFB775-F128-4B53-BADA-02D68F4CF6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Background</a:t>
          </a: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/>
            <a:t>Our Solutions</a:t>
          </a:r>
          <a:endParaRPr lang="en-US" sz="3600" kern="1200" dirty="0"/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DCE6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D0D8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tx1"/>
              </a:solidFill>
            </a:rPr>
            <a:t>Evaluation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7B557-A246-4A9C-972A-86D5110E57BF}">
      <dsp:nvSpPr>
        <dsp:cNvPr id="0" name=""/>
        <dsp:cNvSpPr/>
      </dsp:nvSpPr>
      <dsp:spPr>
        <a:xfrm>
          <a:off x="2251485" y="62073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4F4ED-68BE-4BCC-985A-63DB8560AC70}">
      <dsp:nvSpPr>
        <dsp:cNvPr id="0" name=""/>
        <dsp:cNvSpPr/>
      </dsp:nvSpPr>
      <dsp:spPr>
        <a:xfrm>
          <a:off x="2719485" y="108873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C172B-22A9-4C8B-A2B0-4CE751AEDAE0}">
      <dsp:nvSpPr>
        <dsp:cNvPr id="0" name=""/>
        <dsp:cNvSpPr/>
      </dsp:nvSpPr>
      <dsp:spPr>
        <a:xfrm>
          <a:off x="1549485" y="35007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1" kern="1200"/>
            <a:t>Thank you!</a:t>
          </a:r>
          <a:endParaRPr lang="en-US" sz="4400" kern="1200"/>
        </a:p>
      </dsp:txBody>
      <dsp:txXfrm>
        <a:off x="1549485" y="3500738"/>
        <a:ext cx="3600000" cy="720000"/>
      </dsp:txXfrm>
    </dsp:sp>
    <dsp:sp modelId="{C4F24F8B-1BC3-4C2D-9623-79C1476244B6}">
      <dsp:nvSpPr>
        <dsp:cNvPr id="0" name=""/>
        <dsp:cNvSpPr/>
      </dsp:nvSpPr>
      <dsp:spPr>
        <a:xfrm>
          <a:off x="6481485" y="62073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9143F-F796-469A-94FC-F8F1EBEC14A4}">
      <dsp:nvSpPr>
        <dsp:cNvPr id="0" name=""/>
        <dsp:cNvSpPr/>
      </dsp:nvSpPr>
      <dsp:spPr>
        <a:xfrm>
          <a:off x="6949486" y="108873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FB775-F128-4B53-BADA-02D68F4CF677}">
      <dsp:nvSpPr>
        <dsp:cNvPr id="0" name=""/>
        <dsp:cNvSpPr/>
      </dsp:nvSpPr>
      <dsp:spPr>
        <a:xfrm>
          <a:off x="5779485" y="35007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1" kern="1200"/>
            <a:t>Questions...</a:t>
          </a:r>
          <a:endParaRPr lang="en-US" sz="4400" kern="1200"/>
        </a:p>
      </dsp:txBody>
      <dsp:txXfrm>
        <a:off x="5779485" y="3500738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2F291-895B-CF44-9A76-F7A5B6ADB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AE6FA-BD9A-0B4F-9270-4560744DB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F89C-8028-A94E-8C1A-63D9AC34E76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687A-D7FE-1F4D-921D-D479EA99B2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627F-80D1-FC41-9128-3561CA1A1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E565-1B82-FA48-83EA-9EC7E18C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55D6-33FD-A343-867C-8B943E64B1F3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468C-FAC6-5A46-B3C1-CB806513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FF0564E-1638-51B3-0397-F0D790915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56921-0266-6B50-2BEC-0AAB538FA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691A0D4-6952-0C4D-841D-2BED8B6B0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4" y="2161776"/>
            <a:ext cx="5232277" cy="2715024"/>
          </a:xfrm>
        </p:spPr>
        <p:txBody>
          <a:bodyPr>
            <a:normAutofit/>
          </a:bodyPr>
          <a:lstStyle>
            <a:lvl1pPr algn="l">
              <a:defRPr sz="533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29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334" y="482701"/>
            <a:ext cx="10464553" cy="799091"/>
          </a:xfrm>
        </p:spPr>
        <p:txBody>
          <a:bodyPr>
            <a:noAutofit/>
          </a:bodyPr>
          <a:lstStyle>
            <a:lvl1pPr algn="l">
              <a:defRPr sz="3465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37" y="1611823"/>
            <a:ext cx="10464553" cy="4662596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rgbClr val="4D4D4C"/>
                </a:solidFill>
                <a:latin typeface="Arial"/>
                <a:cs typeface="Arial"/>
              </a:defRPr>
            </a:lvl1pPr>
            <a:lvl2pPr marL="990327" indent="-380896">
              <a:buFont typeface="Arial"/>
              <a:buChar char="•"/>
              <a:defRPr sz="2133">
                <a:solidFill>
                  <a:srgbClr val="4D4D4C"/>
                </a:solidFill>
                <a:latin typeface="Arial"/>
                <a:cs typeface="Arial"/>
              </a:defRPr>
            </a:lvl2pPr>
            <a:lvl3pPr marL="1523581" indent="-304716">
              <a:buFont typeface="Wingdings" charset="2"/>
              <a:buChar char="§"/>
              <a:defRPr sz="2133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rgbClr val="4D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649F24-D7C7-CA1D-FE92-0ADBD6BFB3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659" y="6274420"/>
            <a:ext cx="2673669" cy="583581"/>
            <a:chOff x="200615" y="4442274"/>
            <a:chExt cx="2978740" cy="5422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295985-E5BF-8ECE-C65C-08EBE8C39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F4A910-B817-FF79-BF64-754A38A922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8833B47-69B0-FDEB-6631-0C364A18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574" t="90007" r="3243" b="2156"/>
          <a:stretch/>
        </p:blipFill>
        <p:spPr>
          <a:xfrm>
            <a:off x="10707368" y="6200880"/>
            <a:ext cx="1364117" cy="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B03F67-8636-594D-8C54-FA66224DEE5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2137" y="1611824"/>
            <a:ext cx="4919872" cy="4662595"/>
          </a:xfrm>
        </p:spPr>
        <p:txBody>
          <a:bodyPr>
            <a:normAutofit/>
          </a:bodyPr>
          <a:lstStyle>
            <a:lvl1pPr>
              <a:defRPr sz="2133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rgbClr val="4D4D4C"/>
                </a:solidFill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C03A3E-0971-E142-AA65-80AC39D373C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06816" y="1611824"/>
            <a:ext cx="4919869" cy="4662595"/>
          </a:xfrm>
        </p:spPr>
        <p:txBody>
          <a:bodyPr>
            <a:normAutofit/>
          </a:bodyPr>
          <a:lstStyle>
            <a:lvl1pPr>
              <a:defRPr sz="2133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rgbClr val="4D4D4C"/>
                </a:solidFill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160A02-721D-5B4D-BE75-DBCA4F680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138" y="482701"/>
            <a:ext cx="10464547" cy="799091"/>
          </a:xfrm>
        </p:spPr>
        <p:txBody>
          <a:bodyPr>
            <a:noAutofit/>
          </a:bodyPr>
          <a:lstStyle>
            <a:lvl1pPr algn="l">
              <a:defRPr sz="3465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54D294-FF13-4AFB-981A-2BC00836C2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659" y="6274420"/>
            <a:ext cx="2673669" cy="583581"/>
            <a:chOff x="200615" y="4442274"/>
            <a:chExt cx="2978740" cy="5422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F41304-293E-9FDC-5E8C-42F9FAB4D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BE2B54-82AF-8466-C131-E87DEF3DB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AC4029-F308-89CA-D0BB-FC175DF03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574" t="90007" r="3243" b="2156"/>
          <a:stretch/>
        </p:blipFill>
        <p:spPr>
          <a:xfrm>
            <a:off x="10707368" y="6200880"/>
            <a:ext cx="1364117" cy="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8C2CC-4EA3-9A15-E43D-2BC938577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382662" y="3284028"/>
            <a:ext cx="3944026" cy="289944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Click here to add caption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0EA63C-EF41-A94E-871A-175AAFA75E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138" y="583583"/>
            <a:ext cx="6148985" cy="5690837"/>
          </a:xfrm>
        </p:spPr>
        <p:txBody>
          <a:bodyPr>
            <a:normAutofit/>
          </a:bodyPr>
          <a:lstStyle>
            <a:lvl1pPr marL="0" indent="0" algn="ctr">
              <a:buNone/>
              <a:defRPr sz="3465" b="1">
                <a:solidFill>
                  <a:srgbClr val="08143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76789E-E6DB-1B4C-3846-77ABB405D4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659" y="6274420"/>
            <a:ext cx="2673669" cy="583581"/>
            <a:chOff x="200615" y="4442274"/>
            <a:chExt cx="2978740" cy="5422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1EB708-C7C7-B4BB-97EA-686408DDBD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969606-86DB-2EED-8F68-8A3AC81940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2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B068-CA6D-8F47-83A0-9AFC1CD56360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7063-7454-4A4C-BA5E-A8A237190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6" r:id="rId3"/>
    <p:sldLayoutId id="2147483657" r:id="rId4"/>
    <p:sldLayoutId id="2147483659" r:id="rId5"/>
  </p:sldLayoutIdLst>
  <p:txStyles>
    <p:titleStyle>
      <a:lvl1pPr algn="ctr" defTabSz="609433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5" indent="-457075" algn="l" defTabSz="609433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327" indent="-380896" algn="l" defTabSz="609433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1" indent="-304716" algn="l" defTabSz="60943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6" algn="l" defTabSz="609433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446" indent="-304716" algn="l" defTabSz="609433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9" indent="-304716" algn="l" defTabSz="6094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0" indent="-304716" algn="l" defTabSz="6094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3" indent="-304716" algn="l" defTabSz="6094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6" indent="-304716" algn="l" defTabSz="6094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33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7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0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2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5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-studio.plotly.com/~samkawtikwar/12" TargetMode="External"/><Relationship Id="rId7" Type="http://schemas.openxmlformats.org/officeDocument/2006/relationships/image" Target="../media/image65.png"/><Relationship Id="rId2" Type="http://schemas.openxmlformats.org/officeDocument/2006/relationships/hyperlink" Target="https://chart-studio.plotly.com/~samkawtikwar/1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4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0A27E80-7E6B-693C-2EBE-590028BEB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07056"/>
              </p:ext>
            </p:extLst>
          </p:nvPr>
        </p:nvGraphicFramePr>
        <p:xfrm>
          <a:off x="634690" y="1008894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03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ACC204-F3F0-8770-01EE-37298D895C48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Our Solution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59B842-D2BE-EBB0-660F-7D1AC33C8E88}"/>
              </a:ext>
            </a:extLst>
          </p:cNvPr>
          <p:cNvSpPr txBox="1">
            <a:spLocks/>
          </p:cNvSpPr>
          <p:nvPr/>
        </p:nvSpPr>
        <p:spPr>
          <a:xfrm>
            <a:off x="595711" y="1251778"/>
            <a:ext cx="10937512" cy="18819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HyLAC (</a:t>
            </a:r>
            <a:r>
              <a:rPr lang="en-US" sz="2400" u="sng" dirty="0"/>
              <a:t>Hy</a:t>
            </a:r>
            <a:r>
              <a:rPr lang="en-US" sz="2400" dirty="0"/>
              <a:t>brid </a:t>
            </a:r>
            <a:r>
              <a:rPr lang="en-US" sz="2400" u="sng" dirty="0"/>
              <a:t>L</a:t>
            </a:r>
            <a:r>
              <a:rPr lang="en-US" sz="2400" dirty="0"/>
              <a:t>inear </a:t>
            </a:r>
            <a:r>
              <a:rPr lang="en-US" sz="2400" u="sng" dirty="0"/>
              <a:t>A</a:t>
            </a:r>
            <a:r>
              <a:rPr lang="en-US" sz="2400" dirty="0"/>
              <a:t>ssignment solver in </a:t>
            </a:r>
            <a:r>
              <a:rPr lang="en-US" sz="2400" u="sng" dirty="0"/>
              <a:t>C</a:t>
            </a:r>
            <a:r>
              <a:rPr lang="en-US" sz="2400" dirty="0"/>
              <a:t>UDA) presents: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High performing classical and tree implementation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 framework that can switch between the implementations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828F9-BE96-A1C6-1217-8A29E9900072}"/>
              </a:ext>
            </a:extLst>
          </p:cNvPr>
          <p:cNvSpPr txBox="1"/>
          <p:nvPr/>
        </p:nvSpPr>
        <p:spPr>
          <a:xfrm>
            <a:off x="660400" y="3344334"/>
            <a:ext cx="9448800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/>
                <a:cs typeface="Arial"/>
              </a:rPr>
              <a:t>Outline: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Arial"/>
                <a:cs typeface="Arial"/>
              </a:rPr>
              <a:t>Improvement to classical implementation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Arial"/>
                <a:cs typeface="Arial"/>
              </a:rPr>
              <a:t>Improvements to tree implementation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Arial"/>
                <a:cs typeface="Arial"/>
              </a:rPr>
              <a:t>Hybrid framework</a:t>
            </a:r>
          </a:p>
        </p:txBody>
      </p:sp>
    </p:spTree>
    <p:extLst>
      <p:ext uri="{BB962C8B-B14F-4D97-AF65-F5344CB8AC3E}">
        <p14:creationId xmlns:p14="http://schemas.microsoft.com/office/powerpoint/2010/main" val="354492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AAAED-D427-7DF0-8E3F-B73F896FB228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Improvement to classical 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3B3802-E8C6-4FDB-FB32-439A96D76705}"/>
              </a:ext>
            </a:extLst>
          </p:cNvPr>
          <p:cNvSpPr txBox="1">
            <a:spLocks/>
          </p:cNvSpPr>
          <p:nvPr/>
        </p:nvSpPr>
        <p:spPr>
          <a:xfrm>
            <a:off x="516468" y="1008263"/>
            <a:ext cx="11016755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Lopes et al. (LAP19) is the fastest classical HA implementation on GPUs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augmenting path search (step 4) consists of:</a:t>
            </a:r>
          </a:p>
          <a:p>
            <a:pPr marL="576248" indent="-284156">
              <a:lnSpc>
                <a:spcPct val="150000"/>
              </a:lnSpc>
              <a:buFont typeface="Arial"/>
              <a:buAutoNum type="arabicPeriod"/>
            </a:pPr>
            <a:r>
              <a:rPr lang="en-US" dirty="0"/>
              <a:t>Compress matrix</a:t>
            </a:r>
          </a:p>
          <a:p>
            <a:pPr marL="576248" indent="-284156">
              <a:lnSpc>
                <a:spcPct val="150000"/>
              </a:lnSpc>
              <a:buFont typeface="Arial"/>
              <a:buAutoNum type="arabicPeriod"/>
            </a:pPr>
            <a:r>
              <a:rPr lang="en-US" dirty="0"/>
              <a:t>Find augmenting path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6DB879-2231-7A0B-B436-63B05985BB36}"/>
              </a:ext>
            </a:extLst>
          </p:cNvPr>
          <p:cNvGrpSpPr/>
          <p:nvPr/>
        </p:nvGrpSpPr>
        <p:grpSpPr>
          <a:xfrm>
            <a:off x="7735843" y="1957909"/>
            <a:ext cx="4130367" cy="3509664"/>
            <a:chOff x="6957263" y="2319867"/>
            <a:chExt cx="4130366" cy="35096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B9DBC9-EAE8-9460-A8F0-33A84FEB2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79" b="8385"/>
            <a:stretch/>
          </p:blipFill>
          <p:spPr>
            <a:xfrm>
              <a:off x="7551517" y="2319867"/>
              <a:ext cx="2941858" cy="304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CA38A6-E8AB-3EAE-6939-67C0CF789A3B}"/>
                </a:ext>
              </a:extLst>
            </p:cNvPr>
            <p:cNvSpPr txBox="1"/>
            <p:nvPr/>
          </p:nvSpPr>
          <p:spPr>
            <a:xfrm>
              <a:off x="6957263" y="5367867"/>
              <a:ext cx="4130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Aggregate time taken by kernels N=4096  </a:t>
              </a:r>
            </a:p>
            <a:p>
              <a:pPr algn="ctr"/>
              <a:r>
                <a:rPr lang="en-US" sz="1200" dirty="0"/>
                <a:t>for Lopes et al. (LAP19)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444794-4452-28FB-FF4E-40EF46089B70}"/>
              </a:ext>
            </a:extLst>
          </p:cNvPr>
          <p:cNvSpPr txBox="1"/>
          <p:nvPr/>
        </p:nvSpPr>
        <p:spPr>
          <a:xfrm>
            <a:off x="2429933" y="3249401"/>
            <a:ext cx="470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Compress matrix is the bottleneck instead of dual update!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060EC1-5BB2-EA8F-CD3E-E5EB501DE115}"/>
              </a:ext>
            </a:extLst>
          </p:cNvPr>
          <p:cNvGrpSpPr/>
          <p:nvPr/>
        </p:nvGrpSpPr>
        <p:grpSpPr>
          <a:xfrm>
            <a:off x="2072215" y="4017541"/>
            <a:ext cx="5422900" cy="2438400"/>
            <a:chOff x="2072216" y="4310201"/>
            <a:chExt cx="5422900" cy="2438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721791-E323-2943-CF0B-7AAA8EE12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216" y="4310201"/>
              <a:ext cx="5422900" cy="2438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E11188-364F-BD4E-FCA3-EB235F3D5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3719" y="5967746"/>
              <a:ext cx="1581397" cy="251015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489CC3-AEAB-78B8-8930-E2F8749EA46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755775" y="4888232"/>
            <a:ext cx="970492" cy="912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712BE3-FC68-7741-A395-CFB35837B755}"/>
              </a:ext>
            </a:extLst>
          </p:cNvPr>
          <p:cNvSpPr txBox="1"/>
          <p:nvPr/>
        </p:nvSpPr>
        <p:spPr>
          <a:xfrm>
            <a:off x="142631" y="4226512"/>
            <a:ext cx="1613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All threads compete for same memory!</a:t>
            </a:r>
          </a:p>
        </p:txBody>
      </p:sp>
    </p:spTree>
    <p:extLst>
      <p:ext uri="{BB962C8B-B14F-4D97-AF65-F5344CB8AC3E}">
        <p14:creationId xmlns:p14="http://schemas.microsoft.com/office/powerpoint/2010/main" val="4051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A1D6726-6187-0715-64CC-5AB973A3BAA4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41DA31-B252-F9D8-183B-34AB19140F36}"/>
              </a:ext>
            </a:extLst>
          </p:cNvPr>
          <p:cNvSpPr txBox="1">
            <a:spLocks/>
          </p:cNvSpPr>
          <p:nvPr/>
        </p:nvSpPr>
        <p:spPr>
          <a:xfrm>
            <a:off x="595711" y="1251779"/>
            <a:ext cx="10937512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Our solution: Privatization</a:t>
            </a:r>
          </a:p>
          <a:p>
            <a:endParaRPr lang="en-US" dirty="0"/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E79758CE-2D95-3C8A-FD43-05080F93CE47}"/>
              </a:ext>
            </a:extLst>
          </p:cNvPr>
          <p:cNvSpPr/>
          <p:nvPr/>
        </p:nvSpPr>
        <p:spPr>
          <a:xfrm rot="20222795">
            <a:off x="1498137" y="2436005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10">
            <a:extLst>
              <a:ext uri="{FF2B5EF4-FFF2-40B4-BE49-F238E27FC236}">
                <a16:creationId xmlns:a16="http://schemas.microsoft.com/office/drawing/2014/main" id="{C594F0AF-E3CC-64DD-FB79-884868243511}"/>
              </a:ext>
            </a:extLst>
          </p:cNvPr>
          <p:cNvSpPr/>
          <p:nvPr/>
        </p:nvSpPr>
        <p:spPr>
          <a:xfrm rot="21442036">
            <a:off x="1738080" y="2411915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Freeform: Shape 11">
            <a:extLst>
              <a:ext uri="{FF2B5EF4-FFF2-40B4-BE49-F238E27FC236}">
                <a16:creationId xmlns:a16="http://schemas.microsoft.com/office/drawing/2014/main" id="{73EBE090-BA29-0CB0-632E-E6F89F02F830}"/>
              </a:ext>
            </a:extLst>
          </p:cNvPr>
          <p:cNvSpPr/>
          <p:nvPr/>
        </p:nvSpPr>
        <p:spPr>
          <a:xfrm rot="1133881">
            <a:off x="1988387" y="2413679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: Shape 12">
            <a:extLst>
              <a:ext uri="{FF2B5EF4-FFF2-40B4-BE49-F238E27FC236}">
                <a16:creationId xmlns:a16="http://schemas.microsoft.com/office/drawing/2014/main" id="{7EBD5F3E-33A1-ED26-EE42-06C0EF0F198E}"/>
              </a:ext>
            </a:extLst>
          </p:cNvPr>
          <p:cNvSpPr/>
          <p:nvPr/>
        </p:nvSpPr>
        <p:spPr>
          <a:xfrm rot="1633496">
            <a:off x="2194420" y="2416899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: Shape 13">
            <a:extLst>
              <a:ext uri="{FF2B5EF4-FFF2-40B4-BE49-F238E27FC236}">
                <a16:creationId xmlns:a16="http://schemas.microsoft.com/office/drawing/2014/main" id="{372EFFF1-1683-5191-242A-9A1F109ED8BB}"/>
              </a:ext>
            </a:extLst>
          </p:cNvPr>
          <p:cNvSpPr/>
          <p:nvPr/>
        </p:nvSpPr>
        <p:spPr>
          <a:xfrm rot="19565636">
            <a:off x="1306421" y="2481913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A0F196F8-8C6F-52BE-EE93-35C31A2B2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53540"/>
              </p:ext>
            </p:extLst>
          </p:nvPr>
        </p:nvGraphicFramePr>
        <p:xfrm>
          <a:off x="911925" y="3058160"/>
          <a:ext cx="416299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543">
                  <a:extLst>
                    <a:ext uri="{9D8B030D-6E8A-4147-A177-3AD203B41FA5}">
                      <a16:colId xmlns:a16="http://schemas.microsoft.com/office/drawing/2014/main" val="3262290382"/>
                    </a:ext>
                  </a:extLst>
                </a:gridCol>
                <a:gridCol w="2185455">
                  <a:extLst>
                    <a:ext uri="{9D8B030D-6E8A-4147-A177-3AD203B41FA5}">
                      <a16:colId xmlns:a16="http://schemas.microsoft.com/office/drawing/2014/main" val="263467571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 value 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7746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E8A92DA-DC4A-5991-F98E-BE722C164640}"/>
              </a:ext>
            </a:extLst>
          </p:cNvPr>
          <p:cNvSpPr txBox="1"/>
          <p:nvPr/>
        </p:nvSpPr>
        <p:spPr>
          <a:xfrm>
            <a:off x="1266995" y="4015870"/>
            <a:ext cx="306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High contention</a:t>
            </a:r>
          </a:p>
        </p:txBody>
      </p:sp>
      <p:sp>
        <p:nvSpPr>
          <p:cNvPr id="34" name="Freeform: Shape 9">
            <a:extLst>
              <a:ext uri="{FF2B5EF4-FFF2-40B4-BE49-F238E27FC236}">
                <a16:creationId xmlns:a16="http://schemas.microsoft.com/office/drawing/2014/main" id="{FBEA3689-8540-24DA-3659-06D2BB5A7C06}"/>
              </a:ext>
            </a:extLst>
          </p:cNvPr>
          <p:cNvSpPr/>
          <p:nvPr/>
        </p:nvSpPr>
        <p:spPr>
          <a:xfrm rot="20136774">
            <a:off x="8807941" y="3126525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: Shape 10">
            <a:extLst>
              <a:ext uri="{FF2B5EF4-FFF2-40B4-BE49-F238E27FC236}">
                <a16:creationId xmlns:a16="http://schemas.microsoft.com/office/drawing/2014/main" id="{E9B7EE60-2922-EDEB-6DC4-A09AF467FAC4}"/>
              </a:ext>
            </a:extLst>
          </p:cNvPr>
          <p:cNvSpPr/>
          <p:nvPr/>
        </p:nvSpPr>
        <p:spPr>
          <a:xfrm rot="21442036">
            <a:off x="6773441" y="1726665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: Shape 13">
            <a:extLst>
              <a:ext uri="{FF2B5EF4-FFF2-40B4-BE49-F238E27FC236}">
                <a16:creationId xmlns:a16="http://schemas.microsoft.com/office/drawing/2014/main" id="{430EF1EB-4055-0452-EBF6-DE702310D06A}"/>
              </a:ext>
            </a:extLst>
          </p:cNvPr>
          <p:cNvSpPr/>
          <p:nvPr/>
        </p:nvSpPr>
        <p:spPr>
          <a:xfrm rot="883108">
            <a:off x="6987587" y="1722333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7" name="Table 12">
            <a:extLst>
              <a:ext uri="{FF2B5EF4-FFF2-40B4-BE49-F238E27FC236}">
                <a16:creationId xmlns:a16="http://schemas.microsoft.com/office/drawing/2014/main" id="{467C1E44-4FBE-4C77-FEF0-0EB9C76AF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08028"/>
              </p:ext>
            </p:extLst>
          </p:nvPr>
        </p:nvGraphicFramePr>
        <p:xfrm>
          <a:off x="6142438" y="2309403"/>
          <a:ext cx="271531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53">
                  <a:extLst>
                    <a:ext uri="{9D8B030D-6E8A-4147-A177-3AD203B41FA5}">
                      <a16:colId xmlns:a16="http://schemas.microsoft.com/office/drawing/2014/main" val="3262290382"/>
                    </a:ext>
                  </a:extLst>
                </a:gridCol>
                <a:gridCol w="1425464">
                  <a:extLst>
                    <a:ext uri="{9D8B030D-6E8A-4147-A177-3AD203B41FA5}">
                      <a16:colId xmlns:a16="http://schemas.microsoft.com/office/drawing/2014/main" val="263467571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77466"/>
                  </a:ext>
                </a:extLst>
              </a:tr>
            </a:tbl>
          </a:graphicData>
        </a:graphic>
      </p:graphicFrame>
      <p:sp>
        <p:nvSpPr>
          <p:cNvPr id="38" name="Freeform: Shape 10">
            <a:extLst>
              <a:ext uri="{FF2B5EF4-FFF2-40B4-BE49-F238E27FC236}">
                <a16:creationId xmlns:a16="http://schemas.microsoft.com/office/drawing/2014/main" id="{1B657B4F-DE16-78EA-6252-95393A9E81A6}"/>
              </a:ext>
            </a:extLst>
          </p:cNvPr>
          <p:cNvSpPr/>
          <p:nvPr/>
        </p:nvSpPr>
        <p:spPr>
          <a:xfrm rot="20800678">
            <a:off x="9745797" y="1697593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Freeform: Shape 11">
            <a:extLst>
              <a:ext uri="{FF2B5EF4-FFF2-40B4-BE49-F238E27FC236}">
                <a16:creationId xmlns:a16="http://schemas.microsoft.com/office/drawing/2014/main" id="{DE0660A1-A316-ABBC-8781-EFFFF976F724}"/>
              </a:ext>
            </a:extLst>
          </p:cNvPr>
          <p:cNvSpPr/>
          <p:nvPr/>
        </p:nvSpPr>
        <p:spPr>
          <a:xfrm>
            <a:off x="9996104" y="1699357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0" name="Table 12">
            <a:extLst>
              <a:ext uri="{FF2B5EF4-FFF2-40B4-BE49-F238E27FC236}">
                <a16:creationId xmlns:a16="http://schemas.microsoft.com/office/drawing/2014/main" id="{05424DC5-2C98-7480-807C-299542EFC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69084"/>
              </p:ext>
            </p:extLst>
          </p:nvPr>
        </p:nvGraphicFramePr>
        <p:xfrm>
          <a:off x="9269732" y="2315689"/>
          <a:ext cx="259769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80">
                  <a:extLst>
                    <a:ext uri="{9D8B030D-6E8A-4147-A177-3AD203B41FA5}">
                      <a16:colId xmlns:a16="http://schemas.microsoft.com/office/drawing/2014/main" val="3262290382"/>
                    </a:ext>
                  </a:extLst>
                </a:gridCol>
                <a:gridCol w="1363717">
                  <a:extLst>
                    <a:ext uri="{9D8B030D-6E8A-4147-A177-3AD203B41FA5}">
                      <a16:colId xmlns:a16="http://schemas.microsoft.com/office/drawing/2014/main" val="263467571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77466"/>
                  </a:ext>
                </a:extLst>
              </a:tr>
            </a:tbl>
          </a:graphicData>
        </a:graphic>
      </p:graphicFrame>
      <p:sp>
        <p:nvSpPr>
          <p:cNvPr id="41" name="Freeform: Shape 9">
            <a:extLst>
              <a:ext uri="{FF2B5EF4-FFF2-40B4-BE49-F238E27FC236}">
                <a16:creationId xmlns:a16="http://schemas.microsoft.com/office/drawing/2014/main" id="{87C26473-A93B-4E40-AC87-8A0732DE3BDD}"/>
              </a:ext>
            </a:extLst>
          </p:cNvPr>
          <p:cNvSpPr/>
          <p:nvPr/>
        </p:nvSpPr>
        <p:spPr>
          <a:xfrm rot="20503698">
            <a:off x="6539933" y="1732499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Freeform: Shape 11">
            <a:extLst>
              <a:ext uri="{FF2B5EF4-FFF2-40B4-BE49-F238E27FC236}">
                <a16:creationId xmlns:a16="http://schemas.microsoft.com/office/drawing/2014/main" id="{6C0C5933-6054-8F0E-F965-A9A1F9AFF53D}"/>
              </a:ext>
            </a:extLst>
          </p:cNvPr>
          <p:cNvSpPr/>
          <p:nvPr/>
        </p:nvSpPr>
        <p:spPr>
          <a:xfrm rot="1023031">
            <a:off x="9473452" y="3095965"/>
            <a:ext cx="129731" cy="577411"/>
          </a:xfrm>
          <a:custGeom>
            <a:avLst/>
            <a:gdLst>
              <a:gd name="connsiteX0" fmla="*/ 87931 w 195244"/>
              <a:gd name="connsiteY0" fmla="*/ 0 h 449943"/>
              <a:gd name="connsiteX1" fmla="*/ 15360 w 195244"/>
              <a:gd name="connsiteY1" fmla="*/ 87086 h 449943"/>
              <a:gd name="connsiteX2" fmla="*/ 44388 w 195244"/>
              <a:gd name="connsiteY2" fmla="*/ 188686 h 449943"/>
              <a:gd name="connsiteX3" fmla="*/ 175017 w 195244"/>
              <a:gd name="connsiteY3" fmla="*/ 203200 h 449943"/>
              <a:gd name="connsiteX4" fmla="*/ 175017 w 195244"/>
              <a:gd name="connsiteY4" fmla="*/ 362857 h 449943"/>
              <a:gd name="connsiteX5" fmla="*/ 131474 w 195244"/>
              <a:gd name="connsiteY5" fmla="*/ 391886 h 449943"/>
              <a:gd name="connsiteX6" fmla="*/ 116960 w 195244"/>
              <a:gd name="connsiteY6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44" h="449943">
                <a:moveTo>
                  <a:pt x="87931" y="0"/>
                </a:moveTo>
                <a:cubicBezTo>
                  <a:pt x="63741" y="29029"/>
                  <a:pt x="34801" y="54684"/>
                  <a:pt x="15360" y="87086"/>
                </a:cubicBezTo>
                <a:cubicBezTo>
                  <a:pt x="-8199" y="126352"/>
                  <a:pt x="-9077" y="170865"/>
                  <a:pt x="44388" y="188686"/>
                </a:cubicBezTo>
                <a:cubicBezTo>
                  <a:pt x="85951" y="202540"/>
                  <a:pt x="131474" y="198362"/>
                  <a:pt x="175017" y="203200"/>
                </a:cubicBezTo>
                <a:cubicBezTo>
                  <a:pt x="195428" y="264435"/>
                  <a:pt x="207840" y="280798"/>
                  <a:pt x="175017" y="362857"/>
                </a:cubicBezTo>
                <a:cubicBezTo>
                  <a:pt x="168538" y="379053"/>
                  <a:pt x="145988" y="382210"/>
                  <a:pt x="131474" y="391886"/>
                </a:cubicBezTo>
                <a:lnTo>
                  <a:pt x="116960" y="449943"/>
                </a:ln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3" name="Table 12">
            <a:extLst>
              <a:ext uri="{FF2B5EF4-FFF2-40B4-BE49-F238E27FC236}">
                <a16:creationId xmlns:a16="http://schemas.microsoft.com/office/drawing/2014/main" id="{33FBD29E-9413-A123-F599-E5B950FA5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53177"/>
              </p:ext>
            </p:extLst>
          </p:nvPr>
        </p:nvGraphicFramePr>
        <p:xfrm>
          <a:off x="7860581" y="3665027"/>
          <a:ext cx="410447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241">
                  <a:extLst>
                    <a:ext uri="{9D8B030D-6E8A-4147-A177-3AD203B41FA5}">
                      <a16:colId xmlns:a16="http://schemas.microsoft.com/office/drawing/2014/main" val="3262290382"/>
                    </a:ext>
                  </a:extLst>
                </a:gridCol>
                <a:gridCol w="1975232">
                  <a:extLst>
                    <a:ext uri="{9D8B030D-6E8A-4147-A177-3AD203B41FA5}">
                      <a16:colId xmlns:a16="http://schemas.microsoft.com/office/drawing/2014/main" val="263467571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 value 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77466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62599A9-09AB-4FFB-C04E-90028544C761}"/>
              </a:ext>
            </a:extLst>
          </p:cNvPr>
          <p:cNvSpPr txBox="1"/>
          <p:nvPr/>
        </p:nvSpPr>
        <p:spPr>
          <a:xfrm>
            <a:off x="8280037" y="4618025"/>
            <a:ext cx="3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Low contention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170094-28C7-858C-5553-1BFDCAE59AC6}"/>
              </a:ext>
            </a:extLst>
          </p:cNvPr>
          <p:cNvCxnSpPr>
            <a:cxnSpLocks/>
          </p:cNvCxnSpPr>
          <p:nvPr/>
        </p:nvCxnSpPr>
        <p:spPr>
          <a:xfrm>
            <a:off x="6575897" y="2992000"/>
            <a:ext cx="5389155" cy="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3" grpId="0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F1759A-CBD8-B69C-CDEF-C74629D8D852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D7136C-2A55-EE36-FE55-BCF897977F49}"/>
              </a:ext>
            </a:extLst>
          </p:cNvPr>
          <p:cNvSpPr txBox="1">
            <a:spLocks/>
          </p:cNvSpPr>
          <p:nvPr/>
        </p:nvSpPr>
        <p:spPr>
          <a:xfrm>
            <a:off x="595711" y="1251779"/>
            <a:ext cx="10937512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Our solution: Privatization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47859F-7667-9CD2-8FF1-23A5DDF33769}"/>
              </a:ext>
            </a:extLst>
          </p:cNvPr>
          <p:cNvGrpSpPr/>
          <p:nvPr/>
        </p:nvGrpSpPr>
        <p:grpSpPr>
          <a:xfrm>
            <a:off x="436529" y="2200268"/>
            <a:ext cx="4829739" cy="2137827"/>
            <a:chOff x="787097" y="2226733"/>
            <a:chExt cx="5955413" cy="2692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215288-5270-1286-4D94-7189F5993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4"/>
            <a:stretch/>
          </p:blipFill>
          <p:spPr>
            <a:xfrm>
              <a:off x="787097" y="2226733"/>
              <a:ext cx="5955412" cy="2692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D42B2E-B12E-897C-9752-F859820D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825" y="4093633"/>
              <a:ext cx="1665685" cy="381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C8B376-6C1E-064A-414E-F065A1B54EF9}"/>
              </a:ext>
            </a:extLst>
          </p:cNvPr>
          <p:cNvGrpSpPr/>
          <p:nvPr/>
        </p:nvGrpSpPr>
        <p:grpSpPr>
          <a:xfrm>
            <a:off x="5694556" y="2006534"/>
            <a:ext cx="6101217" cy="2676359"/>
            <a:chOff x="6005146" y="2438606"/>
            <a:chExt cx="6101217" cy="26763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711719-6886-90BF-521B-76E9CCC22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9924" y="2826072"/>
              <a:ext cx="5627678" cy="20700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88B365-6AB8-084F-E78F-0DBEF203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5252"/>
            <a:stretch/>
          </p:blipFill>
          <p:spPr>
            <a:xfrm>
              <a:off x="6188163" y="2438606"/>
              <a:ext cx="5918200" cy="3874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97B023-8888-BE7D-E2B5-714A71796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5146" y="4835564"/>
              <a:ext cx="6070444" cy="2794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D71CB5-050D-65E7-2849-B303B06D648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8663171" y="4117312"/>
            <a:ext cx="1110239" cy="56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ABA0EE-1D3B-5A59-9454-CF35BB2BC3F0}"/>
              </a:ext>
            </a:extLst>
          </p:cNvPr>
          <p:cNvSpPr txBox="1"/>
          <p:nvPr/>
        </p:nvSpPr>
        <p:spPr>
          <a:xfrm>
            <a:off x="8327004" y="4682893"/>
            <a:ext cx="289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Only a subset of threads compete for same memory</a:t>
            </a:r>
          </a:p>
        </p:txBody>
      </p:sp>
    </p:spTree>
    <p:extLst>
      <p:ext uri="{BB962C8B-B14F-4D97-AF65-F5344CB8AC3E}">
        <p14:creationId xmlns:p14="http://schemas.microsoft.com/office/powerpoint/2010/main" val="368872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5C5BC0-403E-AA22-5FD8-BA5FC4171838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D539AE-9D35-EA78-FC6C-72B4036E475B}"/>
              </a:ext>
            </a:extLst>
          </p:cNvPr>
          <p:cNvSpPr txBox="1">
            <a:spLocks/>
          </p:cNvSpPr>
          <p:nvPr/>
        </p:nvSpPr>
        <p:spPr>
          <a:xfrm>
            <a:off x="595711" y="1251779"/>
            <a:ext cx="10937512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Privatization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C78D9-C41D-85F3-5694-206067634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51"/>
          <a:stretch/>
        </p:blipFill>
        <p:spPr>
          <a:xfrm>
            <a:off x="881220" y="2180622"/>
            <a:ext cx="5213192" cy="297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F592F-C3E1-D015-A835-8B0352CB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23" y="1957897"/>
            <a:ext cx="4937208" cy="3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8AC4E-2174-287F-FD46-4DF18423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11" y="1143001"/>
            <a:ext cx="11188620" cy="5131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Kernel Fusion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Dual update and compress matrix, implemented as separate kernels.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Separating kernels washes off local cache, causing expensive memory accesses</a:t>
            </a:r>
          </a:p>
          <a:p>
            <a:endParaRPr lang="en-US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37A04-3ED7-CCE5-C1E1-D19A9B0CA68E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633D6-743B-39C0-C8D2-1C5CFE885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24" y="3072276"/>
            <a:ext cx="9530176" cy="1272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2C9E85-02E3-968F-DF40-9CFEE253FDA9}"/>
              </a:ext>
            </a:extLst>
          </p:cNvPr>
          <p:cNvSpPr txBox="1"/>
          <p:nvPr/>
        </p:nvSpPr>
        <p:spPr>
          <a:xfrm>
            <a:off x="1459547" y="4345143"/>
            <a:ext cx="926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L1 hit rate of kernels for problem [4096, 1000]</a:t>
            </a:r>
          </a:p>
        </p:txBody>
      </p:sp>
    </p:spTree>
    <p:extLst>
      <p:ext uri="{BB962C8B-B14F-4D97-AF65-F5344CB8AC3E}">
        <p14:creationId xmlns:p14="http://schemas.microsoft.com/office/powerpoint/2010/main" val="379100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78270F-C524-9237-0D2B-380B0C760EA5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32405-BAF3-56E6-1267-284B39C9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11" y="1143001"/>
            <a:ext cx="5004507" cy="513141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Kernel Fusion: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Idea: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Combine dual update and 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compress matrix kernels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5779E-169F-7E3A-E349-C932F00D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361" y="975829"/>
            <a:ext cx="5992899" cy="513141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B7B18CD4-FC7B-474D-2C3E-14BB3D37AE1D}"/>
              </a:ext>
            </a:extLst>
          </p:cNvPr>
          <p:cNvSpPr/>
          <p:nvPr/>
        </p:nvSpPr>
        <p:spPr>
          <a:xfrm>
            <a:off x="9772649" y="1774919"/>
            <a:ext cx="308611" cy="2628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19911-D93C-8F1C-203C-201F5555B373}"/>
              </a:ext>
            </a:extLst>
          </p:cNvPr>
          <p:cNvSpPr txBox="1"/>
          <p:nvPr/>
        </p:nvSpPr>
        <p:spPr>
          <a:xfrm>
            <a:off x="10251405" y="2721113"/>
            <a:ext cx="921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Dual </a:t>
            </a:r>
          </a:p>
          <a:p>
            <a:pPr algn="ctr"/>
            <a:r>
              <a:rPr lang="en-US" sz="2000" dirty="0"/>
              <a:t>update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EE5157E-00FD-C098-D72A-8817556FA125}"/>
              </a:ext>
            </a:extLst>
          </p:cNvPr>
          <p:cNvSpPr/>
          <p:nvPr/>
        </p:nvSpPr>
        <p:spPr>
          <a:xfrm rot="18923164">
            <a:off x="10721340" y="4677079"/>
            <a:ext cx="365760" cy="8801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94AC8-D94D-4DE1-978F-CD3D29317B7C}"/>
              </a:ext>
            </a:extLst>
          </p:cNvPr>
          <p:cNvSpPr txBox="1"/>
          <p:nvPr/>
        </p:nvSpPr>
        <p:spPr>
          <a:xfrm>
            <a:off x="10898371" y="4403819"/>
            <a:ext cx="126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Compress </a:t>
            </a:r>
          </a:p>
          <a:p>
            <a:pPr algn="ctr"/>
            <a:r>
              <a:rPr lang="en-US" sz="2000" dirty="0"/>
              <a:t>Matrix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BCFF5B-3D3F-F7DE-E2B1-F7A219B2E007}"/>
              </a:ext>
            </a:extLst>
          </p:cNvPr>
          <p:cNvCxnSpPr/>
          <p:nvPr/>
        </p:nvCxnSpPr>
        <p:spPr>
          <a:xfrm>
            <a:off x="6617970" y="3628699"/>
            <a:ext cx="18402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B23EA4-89FA-D1BC-EA48-F1539024D35D}"/>
              </a:ext>
            </a:extLst>
          </p:cNvPr>
          <p:cNvCxnSpPr/>
          <p:nvPr/>
        </p:nvCxnSpPr>
        <p:spPr>
          <a:xfrm>
            <a:off x="6198870" y="4778391"/>
            <a:ext cx="18402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88641A-5801-8E84-F1E9-AA0ADD53B61B}"/>
              </a:ext>
            </a:extLst>
          </p:cNvPr>
          <p:cNvSpPr txBox="1"/>
          <p:nvPr/>
        </p:nvSpPr>
        <p:spPr>
          <a:xfrm>
            <a:off x="4167741" y="3202984"/>
            <a:ext cx="147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Slack stored in cache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C6E5D1-5EF8-75E1-3F63-EEFFC73D6501}"/>
              </a:ext>
            </a:extLst>
          </p:cNvPr>
          <p:cNvCxnSpPr>
            <a:cxnSpLocks/>
          </p:cNvCxnSpPr>
          <p:nvPr/>
        </p:nvCxnSpPr>
        <p:spPr>
          <a:xfrm flipV="1">
            <a:off x="5645101" y="3541537"/>
            <a:ext cx="818248" cy="30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331D6D-A89A-236D-F5F2-FDB61DE16983}"/>
              </a:ext>
            </a:extLst>
          </p:cNvPr>
          <p:cNvSpPr txBox="1"/>
          <p:nvPr/>
        </p:nvSpPr>
        <p:spPr>
          <a:xfrm>
            <a:off x="4122857" y="4437897"/>
            <a:ext cx="147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Slack read from cache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8F71A8-4875-E75A-C21C-C64C7E80C672}"/>
              </a:ext>
            </a:extLst>
          </p:cNvPr>
          <p:cNvCxnSpPr>
            <a:cxnSpLocks/>
          </p:cNvCxnSpPr>
          <p:nvPr/>
        </p:nvCxnSpPr>
        <p:spPr>
          <a:xfrm flipV="1">
            <a:off x="5518761" y="4776451"/>
            <a:ext cx="818248" cy="30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7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A6812A-3C20-65AC-9D40-6891BD4A3799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219800-0D37-D055-BFEC-18DCAAF9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11" y="1143001"/>
            <a:ext cx="11188620" cy="5131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Kernel Fusion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Improvements: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167F1-0C50-F51E-FE95-9CA0E507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7" y="2618740"/>
            <a:ext cx="11505692" cy="1620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CD67C-767E-DCCC-DC7C-4019DE7EA31D}"/>
              </a:ext>
            </a:extLst>
          </p:cNvPr>
          <p:cNvSpPr txBox="1"/>
          <p:nvPr/>
        </p:nvSpPr>
        <p:spPr>
          <a:xfrm>
            <a:off x="595711" y="4350049"/>
            <a:ext cx="111886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L1 hit rate of fused vs unfused kernels for problem [4096, 1000]</a:t>
            </a:r>
          </a:p>
        </p:txBody>
      </p:sp>
    </p:spTree>
    <p:extLst>
      <p:ext uri="{BB962C8B-B14F-4D97-AF65-F5344CB8AC3E}">
        <p14:creationId xmlns:p14="http://schemas.microsoft.com/office/powerpoint/2010/main" val="219934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F190C1-6980-DB37-FF07-B77B597BF0D8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classical 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207B43-62D4-4A94-55B5-79330C13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11" y="1143001"/>
            <a:ext cx="11188620" cy="5131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Kernel Fusion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Improvements: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5C366-2625-5EF0-761D-BA7F8E28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017" y="1866901"/>
            <a:ext cx="5930900" cy="384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DDBC5-F340-BE13-17CA-53925845EFB0}"/>
              </a:ext>
            </a:extLst>
          </p:cNvPr>
          <p:cNvSpPr txBox="1"/>
          <p:nvPr/>
        </p:nvSpPr>
        <p:spPr>
          <a:xfrm>
            <a:off x="3739954" y="5794655"/>
            <a:ext cx="4708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Privatization vs Fusion times for range 1000</a:t>
            </a:r>
          </a:p>
        </p:txBody>
      </p:sp>
    </p:spTree>
    <p:extLst>
      <p:ext uri="{BB962C8B-B14F-4D97-AF65-F5344CB8AC3E}">
        <p14:creationId xmlns:p14="http://schemas.microsoft.com/office/powerpoint/2010/main" val="342908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5572-4ACC-2017-0A1A-19F2334E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HyLAC: </a:t>
            </a:r>
            <a:r>
              <a:rPr lang="en-US" sz="4200" u="sng" dirty="0"/>
              <a:t>Hy</a:t>
            </a:r>
            <a:r>
              <a:rPr lang="en-US" sz="4200" dirty="0"/>
              <a:t>brid </a:t>
            </a:r>
            <a:r>
              <a:rPr lang="en-US" sz="4200" u="sng" dirty="0"/>
              <a:t>L</a:t>
            </a:r>
            <a:r>
              <a:rPr lang="en-US" sz="4200" dirty="0"/>
              <a:t>inear </a:t>
            </a:r>
            <a:r>
              <a:rPr lang="en-US" sz="4200" u="sng" dirty="0"/>
              <a:t>A</a:t>
            </a:r>
            <a:r>
              <a:rPr lang="en-US" sz="4200" dirty="0"/>
              <a:t>ssignment solver in </a:t>
            </a:r>
            <a:r>
              <a:rPr lang="en-US" sz="4200" u="sng" dirty="0"/>
              <a:t>C</a:t>
            </a:r>
            <a:r>
              <a:rPr lang="en-US" sz="4200" dirty="0"/>
              <a:t>UDA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7CF71-77E7-3E81-5234-393D1B8E47BE}"/>
              </a:ext>
            </a:extLst>
          </p:cNvPr>
          <p:cNvSpPr txBox="1"/>
          <p:nvPr/>
        </p:nvSpPr>
        <p:spPr>
          <a:xfrm>
            <a:off x="2977309" y="5113429"/>
            <a:ext cx="623420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99" b="1" dirty="0"/>
              <a:t>Samiran Kawtikwar*</a:t>
            </a:r>
            <a:r>
              <a:rPr lang="en-US" sz="3199" dirty="0"/>
              <a:t>, Rakesh Nagi*</a:t>
            </a:r>
            <a:r>
              <a:rPr lang="en-US" sz="3199" baseline="30000" dirty="0">
                <a:sym typeface="Helvetica Neue"/>
              </a:rPr>
              <a:t>†</a:t>
            </a:r>
            <a:endParaRPr lang="en-US" sz="319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794E0-9050-75C5-AC3E-EF31ACF042FF}"/>
              </a:ext>
            </a:extLst>
          </p:cNvPr>
          <p:cNvSpPr txBox="1"/>
          <p:nvPr/>
        </p:nvSpPr>
        <p:spPr>
          <a:xfrm>
            <a:off x="3332899" y="5995557"/>
            <a:ext cx="567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ym typeface="Helvetica Neue"/>
              </a:rPr>
              <a:t>*University of Illinois Urbana-Champaign, Urbana, IL, USA</a:t>
            </a:r>
          </a:p>
          <a:p>
            <a:pPr algn="ctr"/>
            <a:r>
              <a:rPr lang="en-US" sz="1800" baseline="30000" dirty="0">
                <a:sym typeface="Helvetica Neue"/>
              </a:rPr>
              <a:t>†</a:t>
            </a:r>
            <a:r>
              <a:rPr lang="en-US" sz="1800" dirty="0">
                <a:sym typeface="Helvetica Neue"/>
              </a:rPr>
              <a:t>Singapore University of Technology and Design, Singapore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952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8E58C-68AE-90E4-3F4F-2C41E9C19147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tree 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393BB4-435A-2120-4A8D-4D6E0D73086D}"/>
              </a:ext>
            </a:extLst>
          </p:cNvPr>
          <p:cNvSpPr txBox="1">
            <a:spLocks/>
          </p:cNvSpPr>
          <p:nvPr/>
        </p:nvSpPr>
        <p:spPr>
          <a:xfrm>
            <a:off x="521751" y="1032979"/>
            <a:ext cx="10937512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Date and Nagi 2016 (LAP16) is the only tree HA implementation on GPUs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Bottleneck: Augmenting path search (BFS kernel)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BFS on GPUs:</a:t>
            </a:r>
          </a:p>
          <a:p>
            <a:pPr marL="457189" lvl="1" indent="0">
              <a:lnSpc>
                <a:spcPct val="150000"/>
              </a:lnSpc>
              <a:buNone/>
            </a:pPr>
            <a:r>
              <a:rPr lang="en-US" sz="2200" dirty="0"/>
              <a:t>Basic idea: use underlying parallelism to generate the next frontier from previous</a:t>
            </a:r>
          </a:p>
          <a:p>
            <a:pPr>
              <a:lnSpc>
                <a:spcPct val="150000"/>
              </a:lnSpc>
            </a:pPr>
            <a:r>
              <a:rPr lang="en-US" dirty="0"/>
              <a:t>Problem : Too many CPU-GPU synchronizations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BC88B4-2550-E3EE-73DE-F613B7EB31FB}"/>
              </a:ext>
            </a:extLst>
          </p:cNvPr>
          <p:cNvGrpSpPr/>
          <p:nvPr/>
        </p:nvGrpSpPr>
        <p:grpSpPr>
          <a:xfrm>
            <a:off x="7721600" y="4171548"/>
            <a:ext cx="4159328" cy="1653479"/>
            <a:chOff x="7721600" y="3931234"/>
            <a:chExt cx="4159328" cy="16534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1FC63B-4E4E-EAD9-1C41-E8E8BC96BD95}"/>
                </a:ext>
              </a:extLst>
            </p:cNvPr>
            <p:cNvGrpSpPr/>
            <p:nvPr/>
          </p:nvGrpSpPr>
          <p:grpSpPr>
            <a:xfrm>
              <a:off x="7875315" y="3931234"/>
              <a:ext cx="3856379" cy="1253367"/>
              <a:chOff x="8216193" y="3965101"/>
              <a:chExt cx="3822700" cy="125336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36A9E53-1CB9-2ED0-B8A2-BE7507B16E5F}"/>
                  </a:ext>
                </a:extLst>
              </p:cNvPr>
              <p:cNvCxnSpPr/>
              <p:nvPr/>
            </p:nvCxnSpPr>
            <p:spPr>
              <a:xfrm flipH="1">
                <a:off x="8365067" y="4340296"/>
                <a:ext cx="626533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F803B11-A5CB-374A-2261-1F21B4239E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02133" y="4340296"/>
                <a:ext cx="389467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B6B7493-6BDA-778D-08DB-818221B561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89243" y="4340296"/>
                <a:ext cx="202357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6E00574-F031-3B07-D3D4-35121F196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91600" y="4340296"/>
                <a:ext cx="237066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BFE74A6-D5E6-143D-799C-43C4BF92A3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78710" y="4340296"/>
                <a:ext cx="49956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0CF3E2C-EC8B-2ADE-DF4C-95B4DE14D2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8397" y="4340296"/>
                <a:ext cx="177379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46CF16C-5D90-7444-BA8C-3D8A23AE1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8176" y="4296180"/>
                <a:ext cx="0" cy="503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5756B40-82C1-A512-5C35-4A528B9252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8176" y="4340296"/>
                <a:ext cx="237066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F52D811-F440-5477-D6F8-38398642E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1220" y="4296180"/>
                <a:ext cx="112854" cy="503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770DC27-AB4A-0D89-01B8-BD2E9ED0C1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7543" y="4296180"/>
                <a:ext cx="129711" cy="503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FBE140C-BC29-4B71-B381-E455D101DC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23578" y="4296180"/>
                <a:ext cx="128618" cy="503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0D52459-39BE-614C-C51C-D5A234307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2196" y="4318238"/>
                <a:ext cx="108448" cy="4811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117F455-1041-6F75-6D92-257AB70CA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3044" y="4329267"/>
                <a:ext cx="0" cy="470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95F83ED-BBAA-400D-C29B-CC01D9410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3044" y="4340296"/>
                <a:ext cx="275301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7D1B25-D9EB-0253-042C-974A35098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3133" y="4340296"/>
                <a:ext cx="103844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7DE5B85-EB25-C487-8C73-D46AFF13C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3133" y="4340296"/>
                <a:ext cx="308167" cy="459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32F4ABA-988D-5411-85E8-761E693CA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21533" y="4329267"/>
                <a:ext cx="255067" cy="470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0E31CCF-607A-55DD-7B30-4B7986DC1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21533" y="4340296"/>
                <a:ext cx="504150" cy="470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B44CCB0-9042-D16D-86FD-7F4F3C2E63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18604"/>
              <a:stretch/>
            </p:blipFill>
            <p:spPr>
              <a:xfrm>
                <a:off x="8763648" y="3965101"/>
                <a:ext cx="2857500" cy="40315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F722831-4914-A24F-F2EA-78B937CDA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6193" y="4799368"/>
                <a:ext cx="3822700" cy="41910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D536F1-EA60-E8C1-9C14-8AFF7705C10D}"/>
                </a:ext>
              </a:extLst>
            </p:cNvPr>
            <p:cNvSpPr txBox="1"/>
            <p:nvPr/>
          </p:nvSpPr>
          <p:spPr>
            <a:xfrm>
              <a:off x="7721600" y="5184602"/>
              <a:ext cx="4159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BFS representation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8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885EF4-C89E-93BC-4613-62A929D2B5F0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tree HA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7836A3-E0A6-073B-F7C7-25884465AB4D}"/>
              </a:ext>
            </a:extLst>
          </p:cNvPr>
          <p:cNvGrpSpPr/>
          <p:nvPr/>
        </p:nvGrpSpPr>
        <p:grpSpPr>
          <a:xfrm>
            <a:off x="268357" y="2695492"/>
            <a:ext cx="5286969" cy="2910731"/>
            <a:chOff x="268356" y="2695492"/>
            <a:chExt cx="5286969" cy="29107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C86F4B-58F2-F65E-B429-6F6386AB929F}"/>
                </a:ext>
              </a:extLst>
            </p:cNvPr>
            <p:cNvSpPr txBox="1"/>
            <p:nvPr/>
          </p:nvSpPr>
          <p:spPr>
            <a:xfrm>
              <a:off x="906449" y="2695492"/>
              <a:ext cx="4206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Current approach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BFE23E-00A9-6115-00A6-05910D48B8F2}"/>
                </a:ext>
              </a:extLst>
            </p:cNvPr>
            <p:cNvSpPr/>
            <p:nvPr/>
          </p:nvSpPr>
          <p:spPr>
            <a:xfrm>
              <a:off x="1775128" y="3250810"/>
              <a:ext cx="2468881" cy="713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Find augmenting path using BFS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3AC7671-8EE3-F953-2885-34B3FB09FA96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flipH="1">
              <a:off x="1502797" y="3963883"/>
              <a:ext cx="1506772" cy="7303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FA0047-0BFE-0E63-1033-BF355F512FC3}"/>
                </a:ext>
              </a:extLst>
            </p:cNvPr>
            <p:cNvSpPr txBox="1"/>
            <p:nvPr/>
          </p:nvSpPr>
          <p:spPr>
            <a:xfrm rot="20037295">
              <a:off x="1727421" y="4039352"/>
              <a:ext cx="1057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found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A847D1-DD61-CCF2-9E33-263AFBFAF687}"/>
                </a:ext>
              </a:extLst>
            </p:cNvPr>
            <p:cNvSpPr/>
            <p:nvPr/>
          </p:nvSpPr>
          <p:spPr>
            <a:xfrm>
              <a:off x="268356" y="4694218"/>
              <a:ext cx="2468881" cy="713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Augment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E292E4-DF69-2B7F-BC31-85D406630244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>
            <a:xfrm>
              <a:off x="3009569" y="3963883"/>
              <a:ext cx="1311316" cy="7105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C1B9E5-775D-FEFE-13CA-41A5C694BCCD}"/>
                </a:ext>
              </a:extLst>
            </p:cNvPr>
            <p:cNvSpPr/>
            <p:nvPr/>
          </p:nvSpPr>
          <p:spPr>
            <a:xfrm>
              <a:off x="3086444" y="4674411"/>
              <a:ext cx="2468881" cy="9318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Extend current search tree until path found (More BFS)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00D82A-D561-F814-90A4-459AA7D8DFF5}"/>
                </a:ext>
              </a:extLst>
            </p:cNvPr>
            <p:cNvSpPr txBox="1"/>
            <p:nvPr/>
          </p:nvSpPr>
          <p:spPr>
            <a:xfrm rot="1893427">
              <a:off x="3127369" y="3991335"/>
              <a:ext cx="1057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not found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B1D913-09B7-FC77-8489-B1C28CA0456D}"/>
              </a:ext>
            </a:extLst>
          </p:cNvPr>
          <p:cNvGrpSpPr/>
          <p:nvPr/>
        </p:nvGrpSpPr>
        <p:grpSpPr>
          <a:xfrm>
            <a:off x="6860237" y="2695493"/>
            <a:ext cx="5286969" cy="2896377"/>
            <a:chOff x="6860236" y="2695492"/>
            <a:chExt cx="5286969" cy="28963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DB740A-8C94-09EA-8E37-0099DEE6CA1F}"/>
                </a:ext>
              </a:extLst>
            </p:cNvPr>
            <p:cNvSpPr txBox="1"/>
            <p:nvPr/>
          </p:nvSpPr>
          <p:spPr>
            <a:xfrm>
              <a:off x="7326983" y="2695492"/>
              <a:ext cx="4206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New approach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8E7610-3CF3-B359-FA50-30C063DABFC3}"/>
                </a:ext>
              </a:extLst>
            </p:cNvPr>
            <p:cNvSpPr/>
            <p:nvPr/>
          </p:nvSpPr>
          <p:spPr>
            <a:xfrm>
              <a:off x="7992497" y="3213121"/>
              <a:ext cx="2875209" cy="7130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Find augmenting path using iterative approach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E63B7D8-4F05-7D30-FCE0-EF965D184AF4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8094677" y="3949530"/>
              <a:ext cx="1506772" cy="7303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899A33-113C-4EBB-A517-9EDCA08AB2F1}"/>
                </a:ext>
              </a:extLst>
            </p:cNvPr>
            <p:cNvSpPr txBox="1"/>
            <p:nvPr/>
          </p:nvSpPr>
          <p:spPr>
            <a:xfrm rot="20037295">
              <a:off x="8319301" y="4024999"/>
              <a:ext cx="1057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found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155208-BAA1-F18B-B45C-770EAEDC0682}"/>
                </a:ext>
              </a:extLst>
            </p:cNvPr>
            <p:cNvSpPr/>
            <p:nvPr/>
          </p:nvSpPr>
          <p:spPr>
            <a:xfrm>
              <a:off x="6860236" y="4679865"/>
              <a:ext cx="2468881" cy="713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Augment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A6B23E-EA0B-13A6-1E64-09651420DBBA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9601449" y="3949530"/>
              <a:ext cx="1311316" cy="7105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16BFE4-E12D-CD66-9803-56A1500AFD4B}"/>
                </a:ext>
              </a:extLst>
            </p:cNvPr>
            <p:cNvSpPr/>
            <p:nvPr/>
          </p:nvSpPr>
          <p:spPr>
            <a:xfrm>
              <a:off x="9678324" y="4660058"/>
              <a:ext cx="2468881" cy="9318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Extend current search tree until path found (More BFS)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BC2269-3B68-668F-9A54-0890C472C8BF}"/>
                </a:ext>
              </a:extLst>
            </p:cNvPr>
            <p:cNvSpPr txBox="1"/>
            <p:nvPr/>
          </p:nvSpPr>
          <p:spPr>
            <a:xfrm rot="1893427">
              <a:off x="9719249" y="3976983"/>
              <a:ext cx="1057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not found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A3477F-D403-D0AC-A657-B20B2FFB31FE}"/>
              </a:ext>
            </a:extLst>
          </p:cNvPr>
          <p:cNvSpPr txBox="1">
            <a:spLocks/>
          </p:cNvSpPr>
          <p:nvPr/>
        </p:nvSpPr>
        <p:spPr>
          <a:xfrm>
            <a:off x="521751" y="1032979"/>
            <a:ext cx="10937512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Date and Nagi 2016 (LAP16) is the only tree HA implementation on GPUs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Bottleneck: Augmenting path search (BFS kernel)</a:t>
            </a:r>
          </a:p>
        </p:txBody>
      </p:sp>
    </p:spTree>
    <p:extLst>
      <p:ext uri="{BB962C8B-B14F-4D97-AF65-F5344CB8AC3E}">
        <p14:creationId xmlns:p14="http://schemas.microsoft.com/office/powerpoint/2010/main" val="189923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829F96-4773-F151-F254-6DA3A9835B13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Improvement to tree HA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3C3D0-7A87-E8F5-C801-65D8CE7B3354}"/>
              </a:ext>
            </a:extLst>
          </p:cNvPr>
          <p:cNvSpPr txBox="1"/>
          <p:nvPr/>
        </p:nvSpPr>
        <p:spPr>
          <a:xfrm>
            <a:off x="811530" y="1337311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Improvement:</a:t>
            </a:r>
          </a:p>
          <a:p>
            <a:r>
              <a:rPr lang="en-US" sz="1800" dirty="0"/>
              <a:t>Reduction in BFS kernel calls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037F6-F169-7EE7-338C-4BF1C003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13" y="2472637"/>
            <a:ext cx="6283601" cy="2929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7ED34-6595-4B50-71F3-C8739B649518}"/>
              </a:ext>
            </a:extLst>
          </p:cNvPr>
          <p:cNvSpPr txBox="1"/>
          <p:nvPr/>
        </p:nvSpPr>
        <p:spPr>
          <a:xfrm>
            <a:off x="3966265" y="5402528"/>
            <a:ext cx="419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Reduction in BFS calls for range = 1000</a:t>
            </a:r>
          </a:p>
        </p:txBody>
      </p:sp>
    </p:spTree>
    <p:extLst>
      <p:ext uri="{BB962C8B-B14F-4D97-AF65-F5344CB8AC3E}">
        <p14:creationId xmlns:p14="http://schemas.microsoft.com/office/powerpoint/2010/main" val="394600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8B5C2E-7886-4F09-B271-1515BB801FBB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Hybrid Framework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9BC104-F8C6-15F5-FA88-B62FE7C9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30" y="1772435"/>
            <a:ext cx="5662159" cy="3313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74212-56D7-6523-6F1A-C5DB84AEF7E6}"/>
              </a:ext>
            </a:extLst>
          </p:cNvPr>
          <p:cNvSpPr txBox="1"/>
          <p:nvPr/>
        </p:nvSpPr>
        <p:spPr>
          <a:xfrm>
            <a:off x="753533" y="1126067"/>
            <a:ext cx="4580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blend the classical and tree HA in the following way: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25F4F-F27C-BFA6-E9BB-3E86E2E0F76C}"/>
              </a:ext>
            </a:extLst>
          </p:cNvPr>
          <p:cNvSpPr/>
          <p:nvPr/>
        </p:nvSpPr>
        <p:spPr>
          <a:xfrm>
            <a:off x="7716310" y="1619265"/>
            <a:ext cx="4103159" cy="1716603"/>
          </a:xfrm>
          <a:prstGeom prst="rect">
            <a:avLst/>
          </a:prstGeom>
          <a:solidFill>
            <a:srgbClr val="00B0F0">
              <a:alpha val="2952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Classical HA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AC097-84FD-1F3E-7929-9670BDCA1282}"/>
              </a:ext>
            </a:extLst>
          </p:cNvPr>
          <p:cNvSpPr/>
          <p:nvPr/>
        </p:nvSpPr>
        <p:spPr>
          <a:xfrm>
            <a:off x="7716310" y="3489037"/>
            <a:ext cx="4103159" cy="1716603"/>
          </a:xfrm>
          <a:prstGeom prst="rect">
            <a:avLst/>
          </a:prstGeom>
          <a:solidFill>
            <a:srgbClr val="FF0000">
              <a:alpha val="2952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Tree 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3A7F1-911F-A9CA-E275-39B65F72BD7E}"/>
              </a:ext>
            </a:extLst>
          </p:cNvPr>
          <p:cNvSpPr txBox="1"/>
          <p:nvPr/>
        </p:nvSpPr>
        <p:spPr>
          <a:xfrm>
            <a:off x="753535" y="4157134"/>
            <a:ext cx="401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solution: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 strategies to decide the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EE916-7D57-D4E0-4490-9CBA7BF2F360}"/>
              </a:ext>
            </a:extLst>
          </p:cNvPr>
          <p:cNvSpPr txBox="1"/>
          <p:nvPr/>
        </p:nvSpPr>
        <p:spPr>
          <a:xfrm>
            <a:off x="753534" y="2147583"/>
            <a:ext cx="4053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each iteration at Step 3: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Option to chose between tree and classical HA</a:t>
            </a:r>
          </a:p>
        </p:txBody>
      </p:sp>
    </p:spTree>
    <p:extLst>
      <p:ext uri="{BB962C8B-B14F-4D97-AF65-F5344CB8AC3E}">
        <p14:creationId xmlns:p14="http://schemas.microsoft.com/office/powerpoint/2010/main" val="38717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7DFA7-8637-6BBA-D8BA-563F743B39D2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Hybrid Framework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35ABD-9E2B-239B-62FD-4D7CA22DB2AF}"/>
              </a:ext>
            </a:extLst>
          </p:cNvPr>
          <p:cNvSpPr txBox="1">
            <a:spLocks/>
          </p:cNvSpPr>
          <p:nvPr/>
        </p:nvSpPr>
        <p:spPr>
          <a:xfrm>
            <a:off x="595711" y="1251779"/>
            <a:ext cx="5618823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Preprocessing based:</a:t>
            </a:r>
          </a:p>
          <a:p>
            <a:pPr marL="465127" lvl="1" indent="0">
              <a:buNone/>
            </a:pPr>
            <a:r>
              <a:rPr lang="en-US" dirty="0"/>
              <a:t>Classify the given problem instance into classical or tree region</a:t>
            </a:r>
          </a:p>
          <a:p>
            <a:pPr indent="-334954">
              <a:buFont typeface="Arial" panose="020B0604020202020204" pitchFamily="34" charset="0"/>
              <a:buChar char="•"/>
            </a:pPr>
            <a:r>
              <a:rPr lang="en-US" sz="2400" dirty="0"/>
              <a:t>Runtime based:</a:t>
            </a:r>
          </a:p>
          <a:p>
            <a:pPr marL="465127" lvl="1" indent="0">
              <a:buNone/>
            </a:pPr>
            <a:r>
              <a:rPr lang="en-US" dirty="0"/>
              <a:t>Monitor and switch the implementation during runtime</a:t>
            </a:r>
          </a:p>
          <a:p>
            <a:pPr marL="465127" lvl="1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CA796-F82C-172F-F662-8B5E53FE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66" y="1167100"/>
            <a:ext cx="5269871" cy="4198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55E9F-F6BC-03EF-F3AD-2E360C26E99F}"/>
              </a:ext>
            </a:extLst>
          </p:cNvPr>
          <p:cNvSpPr txBox="1"/>
          <p:nvPr/>
        </p:nvSpPr>
        <p:spPr>
          <a:xfrm>
            <a:off x="6544733" y="5376334"/>
            <a:ext cx="5190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Performance boundary between classical and tree HA</a:t>
            </a:r>
          </a:p>
        </p:txBody>
      </p:sp>
    </p:spTree>
    <p:extLst>
      <p:ext uri="{BB962C8B-B14F-4D97-AF65-F5344CB8AC3E}">
        <p14:creationId xmlns:p14="http://schemas.microsoft.com/office/powerpoint/2010/main" val="233250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7B2DB15-786E-0B04-F80B-32740D65F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82321"/>
              </p:ext>
            </p:extLst>
          </p:nvPr>
        </p:nvGraphicFramePr>
        <p:xfrm>
          <a:off x="634690" y="1008894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13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E729D4-A707-BD6E-D71F-877327B3D92A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91D6483-C0DE-2E3F-3DD4-ABAAF037B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11" y="1092387"/>
                <a:ext cx="10937512" cy="484147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Platform:</a:t>
                </a:r>
              </a:p>
              <a:p>
                <a:pPr marL="574660" lvl="1" indent="0">
                  <a:buNone/>
                </a:pPr>
                <a:r>
                  <a:rPr lang="en-US" dirty="0"/>
                  <a:t>A100 GPU with 80GB high bandwidth memory</a:t>
                </a:r>
              </a:p>
              <a:p>
                <a:pPr marL="574660" lvl="1" indent="0">
                  <a:buNone/>
                </a:pPr>
                <a:r>
                  <a:rPr lang="en-US" dirty="0"/>
                  <a:t>AMD EPYC 7413 24 core CPU with 128 GB DDR4 RAM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Problem generation:</a:t>
                </a:r>
              </a:p>
              <a:p>
                <a:pPr marL="0" indent="0">
                  <a:buNone/>
                </a:pPr>
                <a:r>
                  <a:rPr lang="en-US" dirty="0"/>
                  <a:t>	Uniformly generated problems with different range to control sparsity.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 ≈ </m:t>
                    </m:r>
                  </m:oMath>
                </a14:m>
                <a:r>
                  <a:rPr lang="en-US" dirty="0"/>
                  <a:t>Problem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costs distributed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𝑖𝑖𝑑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[0,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Baselines:</a:t>
                </a:r>
              </a:p>
              <a:p>
                <a:pPr marL="0" indent="0">
                  <a:buNone/>
                </a:pPr>
                <a:r>
                  <a:rPr lang="en-US" dirty="0"/>
                  <a:t>	Date and Nagi 2016 (LAP16)		[Support till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=45000</m:t>
                    </m:r>
                  </m:oMath>
                </a14:m>
                <a:r>
                  <a:rPr lang="en-US" dirty="0"/>
                  <a:t>]</a:t>
                </a:r>
                <a:br>
                  <a:rPr lang="en-US" dirty="0"/>
                </a:br>
                <a:r>
                  <a:rPr lang="en-US" dirty="0"/>
                  <a:t>	Lopes et al. 2019 (LAP19)			[Support till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=8192</m:t>
                    </m:r>
                  </m:oMath>
                </a14:m>
                <a:r>
                  <a:rPr lang="en-US" dirty="0"/>
                  <a:t>]</a:t>
                </a:r>
                <a:br>
                  <a:rPr lang="en-US" dirty="0"/>
                </a:br>
                <a:r>
                  <a:rPr lang="en-US" dirty="0"/>
                  <a:t>	Guthe and </a:t>
                </a:r>
                <a:r>
                  <a:rPr lang="en-US" dirty="0" err="1"/>
                  <a:t>Thuerck</a:t>
                </a:r>
                <a:r>
                  <a:rPr lang="en-US" dirty="0"/>
                  <a:t> 2021 (LAP21)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91D6483-C0DE-2E3F-3DD4-ABAAF037B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1" y="1092387"/>
                <a:ext cx="10937512" cy="4841476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43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001E12-EE97-1FC6-A5D5-12CFC6F9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11" y="233889"/>
            <a:ext cx="10937512" cy="799091"/>
          </a:xfrm>
        </p:spPr>
        <p:txBody>
          <a:bodyPr/>
          <a:lstStyle/>
          <a:p>
            <a:r>
              <a:rPr lang="en-US" sz="3400" dirty="0"/>
              <a:t>Performance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7DD919-16B3-8C69-5A7A-C0A9C159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11" y="1251779"/>
            <a:ext cx="10937512" cy="4841476"/>
          </a:xfrm>
        </p:spPr>
        <p:txBody>
          <a:bodyPr>
            <a:normAutofit/>
          </a:bodyPr>
          <a:lstStyle/>
          <a:p>
            <a:r>
              <a:rPr lang="en-US" sz="2200" dirty="0"/>
              <a:t>Comparison with LAP21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500C7-CC76-9598-7F47-171E389C6D05}"/>
              </a:ext>
            </a:extLst>
          </p:cNvPr>
          <p:cNvSpPr txBox="1"/>
          <p:nvPr/>
        </p:nvSpPr>
        <p:spPr>
          <a:xfrm>
            <a:off x="7996767" y="4907923"/>
            <a:ext cx="305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linkClick r:id="rId2"/>
              </a:rPr>
              <a:t>High range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B05A-98F9-1DD2-6783-F9927D0068EC}"/>
              </a:ext>
            </a:extLst>
          </p:cNvPr>
          <p:cNvSpPr txBox="1"/>
          <p:nvPr/>
        </p:nvSpPr>
        <p:spPr>
          <a:xfrm>
            <a:off x="1110656" y="4915751"/>
            <a:ext cx="305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linkClick r:id="rId3"/>
              </a:rPr>
              <a:t>Low range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DCF1A-DD38-9CA7-230D-1D4189F6A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48" y="1711417"/>
            <a:ext cx="4403725" cy="332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27835-609D-52FB-58B0-93E5990C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378" y="1251779"/>
            <a:ext cx="4403725" cy="3668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E371AC-065B-E675-9F9A-D86A8483AA0E}"/>
                  </a:ext>
                </a:extLst>
              </p:cNvPr>
              <p:cNvSpPr txBox="1"/>
              <p:nvPr/>
            </p:nvSpPr>
            <p:spPr>
              <a:xfrm>
                <a:off x="1767663" y="5377416"/>
                <a:ext cx="1794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Max speedup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99.98×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E371AC-065B-E675-9F9A-D86A8483A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63" y="5377416"/>
                <a:ext cx="1794373" cy="307777"/>
              </a:xfrm>
              <a:prstGeom prst="rect">
                <a:avLst/>
              </a:prstGeom>
              <a:blipFill>
                <a:blip r:embed="rId6"/>
                <a:stretch>
                  <a:fillRect l="-1408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92C62-92FE-B76A-BF7E-52E217CC9742}"/>
                  </a:ext>
                </a:extLst>
              </p:cNvPr>
              <p:cNvSpPr txBox="1"/>
              <p:nvPr/>
            </p:nvSpPr>
            <p:spPr>
              <a:xfrm>
                <a:off x="8415867" y="5392805"/>
                <a:ext cx="24045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Max speedup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6.14×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92C62-92FE-B76A-BF7E-52E217CC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67" y="5392805"/>
                <a:ext cx="2404535" cy="307777"/>
              </a:xfrm>
              <a:prstGeom prst="rect">
                <a:avLst/>
              </a:prstGeom>
              <a:blipFill>
                <a:blip r:embed="rId7"/>
                <a:stretch>
                  <a:fillRect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8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282D62-F2D1-8EC5-DB10-B7FB759DDF69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Performance Evaluation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CC5BFF-C13B-7A6B-4D68-5703F9D741F1}"/>
              </a:ext>
            </a:extLst>
          </p:cNvPr>
          <p:cNvSpPr txBox="1">
            <a:spLocks/>
          </p:cNvSpPr>
          <p:nvPr/>
        </p:nvSpPr>
        <p:spPr>
          <a:xfrm>
            <a:off x="595711" y="1251779"/>
            <a:ext cx="10937512" cy="48414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Comparison with LAP16 (tree) and LAP19		Format: [LAP16, LAP19, HyLAC]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F95CA-DDA8-37F1-AD99-CFF60B18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" y="1995758"/>
            <a:ext cx="12125681" cy="2460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D89C7D-5CDE-8D62-959B-9D2E58E14124}"/>
                  </a:ext>
                </a:extLst>
              </p:cNvPr>
              <p:cNvSpPr txBox="1"/>
              <p:nvPr/>
            </p:nvSpPr>
            <p:spPr>
              <a:xfrm>
                <a:off x="660400" y="4809067"/>
                <a:ext cx="370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Geomean speedup: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2.86×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D89C7D-5CDE-8D62-959B-9D2E58E14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4809067"/>
                <a:ext cx="3708400" cy="369332"/>
              </a:xfrm>
              <a:prstGeom prst="rect">
                <a:avLst/>
              </a:prstGeom>
              <a:blipFill>
                <a:blip r:embed="rId3"/>
                <a:stretch>
                  <a:fillRect l="-102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B974D1-CED9-5DD5-840E-F920149DB509}"/>
              </a:ext>
            </a:extLst>
          </p:cNvPr>
          <p:cNvSpPr txBox="1"/>
          <p:nvPr/>
        </p:nvSpPr>
        <p:spPr>
          <a:xfrm>
            <a:off x="9973733" y="4436534"/>
            <a:ext cx="206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NS: Not supported</a:t>
            </a:r>
          </a:p>
        </p:txBody>
      </p:sp>
    </p:spTree>
    <p:extLst>
      <p:ext uri="{BB962C8B-B14F-4D97-AF65-F5344CB8AC3E}">
        <p14:creationId xmlns:p14="http://schemas.microsoft.com/office/powerpoint/2010/main" val="1300743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579D-B2B3-0988-3799-B26DD220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5" y="1032979"/>
            <a:ext cx="10671087" cy="524144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Tiled LAP: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Solving batch of K small LAPs (useful in polyatomic branching [6], [7], [8])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7B6CD1-786B-6D67-5D38-425A59354AD0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Performance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241BD-130C-F6D2-3318-561CBF86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54" y="2413619"/>
            <a:ext cx="6011119" cy="386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CBBF9-43BB-E179-86D9-1F9621D0FD95}"/>
              </a:ext>
            </a:extLst>
          </p:cNvPr>
          <p:cNvSpPr txBox="1"/>
          <p:nvPr/>
        </p:nvSpPr>
        <p:spPr>
          <a:xfrm>
            <a:off x="4377306" y="6274420"/>
            <a:ext cx="337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Tiled LAP 16 vs HyLAC-classical</a:t>
            </a:r>
          </a:p>
        </p:txBody>
      </p:sp>
    </p:spTree>
    <p:extLst>
      <p:ext uri="{BB962C8B-B14F-4D97-AF65-F5344CB8AC3E}">
        <p14:creationId xmlns:p14="http://schemas.microsoft.com/office/powerpoint/2010/main" val="107456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B699A41-57DD-91FC-D29A-D6B27F911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96185"/>
              </p:ext>
            </p:extLst>
          </p:nvPr>
        </p:nvGraphicFramePr>
        <p:xfrm>
          <a:off x="634690" y="1008894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93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7560D2-5AC9-0864-B4A1-C1845F2051DA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1BE736-9550-E902-D42D-146FE14895A9}"/>
              </a:ext>
            </a:extLst>
          </p:cNvPr>
          <p:cNvSpPr txBox="1">
            <a:spLocks/>
          </p:cNvSpPr>
          <p:nvPr/>
        </p:nvSpPr>
        <p:spPr>
          <a:xfrm>
            <a:off x="595711" y="1032981"/>
            <a:ext cx="10937512" cy="37864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We present: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Fastest HA classical and HA tree implementations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Hybrid mechanism to switch between classical and tree implementations at any iteration</a:t>
            </a:r>
          </a:p>
          <a:p>
            <a:r>
              <a:rPr lang="en-US" sz="2400" dirty="0"/>
              <a:t>HyLAC is a single well-performing solution for all types of problems.</a:t>
            </a:r>
          </a:p>
          <a:p>
            <a:r>
              <a:rPr lang="en-US" sz="2400" dirty="0"/>
              <a:t>Allows preprocessing and runtime-based switching strategies to enable further research</a:t>
            </a:r>
          </a:p>
          <a:p>
            <a:r>
              <a:rPr lang="en-US" sz="2400" dirty="0"/>
              <a:t>Final speedups (Geomean): 6.19x single problem, 22.59x tiled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C6D39-2A1F-1B62-31D0-2501733DE538}"/>
              </a:ext>
            </a:extLst>
          </p:cNvPr>
          <p:cNvSpPr txBox="1"/>
          <p:nvPr/>
        </p:nvSpPr>
        <p:spPr>
          <a:xfrm>
            <a:off x="515700" y="5378354"/>
            <a:ext cx="11181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research is a part of the Delta research computing project, which is supported by the National Science Foundation (award OCI 2005572), and the State of Illinois. Delta is a joint effort of the University of Illinois at Urbana-Champaign and its National Center for Supercomputing Applications.</a:t>
            </a:r>
          </a:p>
          <a:p>
            <a:pPr marL="285744" indent="-285744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are grateful to NVIDIA's Applied Research Accelerator Program for donating two A100 GPUs, which were extremely helpful in the development stages of this 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1A3CC-EDDF-3035-042B-F7BE95B1CE0A}"/>
              </a:ext>
            </a:extLst>
          </p:cNvPr>
          <p:cNvSpPr txBox="1"/>
          <p:nvPr/>
        </p:nvSpPr>
        <p:spPr>
          <a:xfrm>
            <a:off x="515700" y="4978241"/>
            <a:ext cx="51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33">
              <a:spcBef>
                <a:spcPct val="0"/>
              </a:spcBef>
            </a:pPr>
            <a:r>
              <a:rPr lang="en-US" sz="1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967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DB2470-2F94-75CB-76CD-8D63EEA6FD38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3F11-AE42-BF2D-3245-D43A16BBF358}"/>
              </a:ext>
            </a:extLst>
          </p:cNvPr>
          <p:cNvSpPr txBox="1">
            <a:spLocks/>
          </p:cNvSpPr>
          <p:nvPr/>
        </p:nvSpPr>
        <p:spPr>
          <a:xfrm>
            <a:off x="595711" y="1251779"/>
            <a:ext cx="10937512" cy="48414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J. Munkres, Algorithms for the Assignment and Transportation Problems, Journal of the Society for Industrial and Applied Mathematics 5 (1) (1957) 32–38, publisher: Society for Industrial and Applied Mathematics.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E. L. Lawler, Combinatorial optimization: networks and matroids, Holt, Rinehart and Winston, New York, 1976.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K. Date, R. Nagi, GPU-accelerated Hungarian algorithms for the Linear Assignment Problem, Parallel Computing 57 (2016) 52–72. [Available at:                https://</a:t>
            </a:r>
            <a:r>
              <a:rPr lang="en-US" sz="1600" dirty="0" err="1">
                <a:solidFill>
                  <a:srgbClr val="333333"/>
                </a:solidFill>
                <a:latin typeface="Lato" panose="020F0502020204030203" pitchFamily="34" charset="0"/>
              </a:rPr>
              <a:t>rapids.ai</a:t>
            </a: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/]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P. A. Lopes, S. S. Yadav, A. Ilic, S. K. Patra, Fast block distributed CUDA implementation of the Hungarian algorithm, Journal of Parallel and Distributed Computing 130 (2019) 50–62.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S. Guthe, D. </a:t>
            </a:r>
            <a:r>
              <a:rPr lang="en-US" sz="1600" dirty="0" err="1">
                <a:solidFill>
                  <a:srgbClr val="333333"/>
                </a:solidFill>
                <a:latin typeface="Lato" panose="020F0502020204030203" pitchFamily="34" charset="0"/>
              </a:rPr>
              <a:t>Thuerck</a:t>
            </a: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, Algorithm 1015: A Fast Scalable Solver for the Dense Linear (Sum) Assignment Problem, ACM Transactions on Mathematical Software 47 (2) (2021) 18:1–18:27. doi:10.1145/3442348.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K. Date, R. Nagi, Level 2 reformulation linearization technique–based parallel algorithms for solving large quadratic assignment problems on graphics processing unit clusters, INFORMS Journal on Computing 31 (4) (2019) 771–789.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S. </a:t>
            </a:r>
            <a:r>
              <a:rPr lang="en-US" sz="1600" dirty="0" err="1">
                <a:solidFill>
                  <a:srgbClr val="333333"/>
                </a:solidFill>
                <a:latin typeface="Lato" panose="020F0502020204030203" pitchFamily="34" charset="0"/>
              </a:rPr>
              <a:t>Vadrevu</a:t>
            </a: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, R. Nagi, A </a:t>
            </a:r>
            <a:r>
              <a:rPr lang="en-US" sz="1600" dirty="0" err="1">
                <a:solidFill>
                  <a:srgbClr val="333333"/>
                </a:solidFill>
                <a:latin typeface="Lato" panose="020F0502020204030203" pitchFamily="34" charset="0"/>
              </a:rPr>
              <a:t>gpu</a:t>
            </a: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 accelerated dual-ascent algorithm for the multidimensional assignment problem in a</a:t>
            </a:r>
            <a:b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</a:b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multitarget tracking application, in press (2022).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O. H. </a:t>
            </a:r>
            <a:r>
              <a:rPr lang="en-US" sz="1600" dirty="0" err="1">
                <a:solidFill>
                  <a:srgbClr val="333333"/>
                </a:solidFill>
                <a:latin typeface="Lato" panose="020F0502020204030203" pitchFamily="34" charset="0"/>
              </a:rPr>
              <a:t>Reynen</a:t>
            </a: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Lato" panose="020F0502020204030203" pitchFamily="34" charset="0"/>
              </a:rPr>
              <a:t>Gpu</a:t>
            </a:r>
            <a:r>
              <a:rPr lang="en-US" sz="1600" dirty="0">
                <a:solidFill>
                  <a:srgbClr val="333333"/>
                </a:solidFill>
                <a:latin typeface="Lato" panose="020F0502020204030203" pitchFamily="34" charset="0"/>
              </a:rPr>
              <a:t>-accelerated algorithms for the resource-constrained assignment problem, Master’s thesis, University of Illinois at Urbana-Champaign, Champaign, IL USA (2020).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1065B-B442-106D-9DA5-36FC68E3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32" y="2362151"/>
            <a:ext cx="736347" cy="2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ext Placeholder 4">
            <a:extLst>
              <a:ext uri="{FF2B5EF4-FFF2-40B4-BE49-F238E27FC236}">
                <a16:creationId xmlns:a16="http://schemas.microsoft.com/office/drawing/2014/main" id="{48EE5AEE-7164-FF12-4E48-72E34994B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111374"/>
              </p:ext>
            </p:extLst>
          </p:nvPr>
        </p:nvGraphicFramePr>
        <p:xfrm>
          <a:off x="634690" y="1008263"/>
          <a:ext cx="10928972" cy="48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BC803F-BF09-8F97-214B-973B5F6291BE}"/>
              </a:ext>
            </a:extLst>
          </p:cNvPr>
          <p:cNvSpPr txBox="1"/>
          <p:nvPr/>
        </p:nvSpPr>
        <p:spPr>
          <a:xfrm>
            <a:off x="4610609" y="5849737"/>
            <a:ext cx="227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samiran2@Illinois.edu</a:t>
            </a:r>
          </a:p>
        </p:txBody>
      </p:sp>
    </p:spTree>
    <p:extLst>
      <p:ext uri="{BB962C8B-B14F-4D97-AF65-F5344CB8AC3E}">
        <p14:creationId xmlns:p14="http://schemas.microsoft.com/office/powerpoint/2010/main" val="341843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EB5A56-084C-DD97-3695-BDDA64C8BB6D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Linear Assignment Problem (LAP)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1E8924-7F3F-746F-05A6-7B339E5BC895}"/>
              </a:ext>
            </a:extLst>
          </p:cNvPr>
          <p:cNvGrpSpPr/>
          <p:nvPr/>
        </p:nvGrpSpPr>
        <p:grpSpPr>
          <a:xfrm>
            <a:off x="6292080" y="1533746"/>
            <a:ext cx="3745834" cy="3776564"/>
            <a:chOff x="7773511" y="1528266"/>
            <a:chExt cx="3745832" cy="3776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8B7BC54-A268-D5CC-7BDE-0CF455E4FFC1}"/>
                    </a:ext>
                  </a:extLst>
                </p:cNvPr>
                <p:cNvSpPr txBox="1"/>
                <p:nvPr/>
              </p:nvSpPr>
              <p:spPr>
                <a:xfrm>
                  <a:off x="8602873" y="1528266"/>
                  <a:ext cx="2087109" cy="992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𝑚𝑖𝑛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8B7BC54-A268-D5CC-7BDE-0CF455E4F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2873" y="1528266"/>
                  <a:ext cx="2087109" cy="992644"/>
                </a:xfrm>
                <a:prstGeom prst="rect">
                  <a:avLst/>
                </a:prstGeom>
                <a:blipFill>
                  <a:blip r:embed="rId2"/>
                  <a:stretch>
                    <a:fillRect l="-16867" t="-93671" b="-144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B80B90-8FCA-657D-1D51-EDEA3329A07A}"/>
                </a:ext>
              </a:extLst>
            </p:cNvPr>
            <p:cNvGrpSpPr/>
            <p:nvPr/>
          </p:nvGrpSpPr>
          <p:grpSpPr>
            <a:xfrm>
              <a:off x="7773511" y="2714425"/>
              <a:ext cx="3348404" cy="1982281"/>
              <a:chOff x="7773511" y="2714425"/>
              <a:chExt cx="3348404" cy="198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48A5F03-3A64-848C-CDC6-FF131BB3CCFB}"/>
                      </a:ext>
                    </a:extLst>
                  </p:cNvPr>
                  <p:cNvSpPr txBox="1"/>
                  <p:nvPr/>
                </p:nvSpPr>
                <p:spPr>
                  <a:xfrm>
                    <a:off x="7773511" y="2714425"/>
                    <a:ext cx="1222706" cy="9003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48A5F03-3A64-848C-CDC6-FF131BB3C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3511" y="2714425"/>
                    <a:ext cx="1222706" cy="90031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6289" t="-109722" r="-4124" b="-16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DCF06E9-B307-7700-1EC7-315086B913C6}"/>
                      </a:ext>
                    </a:extLst>
                  </p:cNvPr>
                  <p:cNvSpPr txBox="1"/>
                  <p:nvPr/>
                </p:nvSpPr>
                <p:spPr>
                  <a:xfrm>
                    <a:off x="7773511" y="3831213"/>
                    <a:ext cx="1222706" cy="8654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DCF06E9-B307-7700-1EC7-315086B91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3511" y="3831213"/>
                    <a:ext cx="1222706" cy="86549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289" t="-111429" r="-4124" b="-17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FC020F5-3B83-B706-D089-DF0C09BED4FC}"/>
                      </a:ext>
                    </a:extLst>
                  </p:cNvPr>
                  <p:cNvSpPr txBox="1"/>
                  <p:nvPr/>
                </p:nvSpPr>
                <p:spPr>
                  <a:xfrm>
                    <a:off x="9337455" y="2958634"/>
                    <a:ext cx="17781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FC020F5-3B83-B706-D089-DF0C09BED4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7455" y="2958634"/>
                    <a:ext cx="177817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04F7E10-86E6-A22F-E024-F28F176474E6}"/>
                      </a:ext>
                    </a:extLst>
                  </p:cNvPr>
                  <p:cNvSpPr txBox="1"/>
                  <p:nvPr/>
                </p:nvSpPr>
                <p:spPr>
                  <a:xfrm>
                    <a:off x="9337453" y="4049223"/>
                    <a:ext cx="17844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∈{1,2,…,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04F7E10-86E6-A22F-E024-F28F176474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7453" y="4049223"/>
                    <a:ext cx="178446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019EA66-FE0C-44E5-3C24-2179426999C0}"/>
                    </a:ext>
                  </a:extLst>
                </p:cNvPr>
                <p:cNvSpPr txBox="1"/>
                <p:nvPr/>
              </p:nvSpPr>
              <p:spPr>
                <a:xfrm>
                  <a:off x="7773512" y="4913183"/>
                  <a:ext cx="3745831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sz="1800" dirty="0"/>
                    <a:t>		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∈{1,2,…,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019EA66-FE0C-44E5-3C24-217942699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512" y="4913183"/>
                  <a:ext cx="3745831" cy="391646"/>
                </a:xfrm>
                <a:prstGeom prst="rect">
                  <a:avLst/>
                </a:prstGeom>
                <a:blipFill>
                  <a:blip r:embed="rId7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90BA4D-0832-A779-60DE-CF6C71AA260F}"/>
              </a:ext>
            </a:extLst>
          </p:cNvPr>
          <p:cNvGrpSpPr/>
          <p:nvPr/>
        </p:nvGrpSpPr>
        <p:grpSpPr>
          <a:xfrm>
            <a:off x="676035" y="1421881"/>
            <a:ext cx="4432609" cy="4007796"/>
            <a:chOff x="509833" y="1510216"/>
            <a:chExt cx="4432609" cy="4007796"/>
          </a:xfrm>
        </p:grpSpPr>
        <p:pic>
          <p:nvPicPr>
            <p:cNvPr id="14" name="Graphic 13" descr="Taxi with solid fill">
              <a:extLst>
                <a:ext uri="{FF2B5EF4-FFF2-40B4-BE49-F238E27FC236}">
                  <a16:creationId xmlns:a16="http://schemas.microsoft.com/office/drawing/2014/main" id="{85E00D54-07DA-E048-DD26-A0EC79566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0348" y="2345126"/>
              <a:ext cx="799091" cy="799091"/>
            </a:xfrm>
            <a:prstGeom prst="rect">
              <a:avLst/>
            </a:prstGeom>
          </p:spPr>
        </p:pic>
        <p:pic>
          <p:nvPicPr>
            <p:cNvPr id="15" name="Graphic 14" descr="Taxi with solid fill">
              <a:extLst>
                <a:ext uri="{FF2B5EF4-FFF2-40B4-BE49-F238E27FC236}">
                  <a16:creationId xmlns:a16="http://schemas.microsoft.com/office/drawing/2014/main" id="{81DEC3E7-DAEE-B2A8-7A2B-CA276FA8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0347" y="3144217"/>
              <a:ext cx="799091" cy="799091"/>
            </a:xfrm>
            <a:prstGeom prst="rect">
              <a:avLst/>
            </a:prstGeom>
          </p:spPr>
        </p:pic>
        <p:pic>
          <p:nvPicPr>
            <p:cNvPr id="16" name="Graphic 15" descr="Taxi with solid fill">
              <a:extLst>
                <a:ext uri="{FF2B5EF4-FFF2-40B4-BE49-F238E27FC236}">
                  <a16:creationId xmlns:a16="http://schemas.microsoft.com/office/drawing/2014/main" id="{C99DDE6D-2796-12D2-FBD6-137148BC6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0346" y="3919830"/>
              <a:ext cx="799091" cy="799091"/>
            </a:xfrm>
            <a:prstGeom prst="rect">
              <a:avLst/>
            </a:prstGeom>
          </p:spPr>
        </p:pic>
        <p:pic>
          <p:nvPicPr>
            <p:cNvPr id="17" name="Graphic 16" descr="Taxi with solid fill">
              <a:extLst>
                <a:ext uri="{FF2B5EF4-FFF2-40B4-BE49-F238E27FC236}">
                  <a16:creationId xmlns:a16="http://schemas.microsoft.com/office/drawing/2014/main" id="{D8C10E13-FC99-DADF-426F-375FEACCD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0346" y="4718921"/>
              <a:ext cx="799091" cy="799091"/>
            </a:xfrm>
            <a:prstGeom prst="rect">
              <a:avLst/>
            </a:prstGeom>
          </p:spPr>
        </p:pic>
        <p:pic>
          <p:nvPicPr>
            <p:cNvPr id="18" name="Graphic 17" descr="Taxi with solid fill">
              <a:extLst>
                <a:ext uri="{FF2B5EF4-FFF2-40B4-BE49-F238E27FC236}">
                  <a16:creationId xmlns:a16="http://schemas.microsoft.com/office/drawing/2014/main" id="{42363F5B-780D-7074-7CAA-01984DC4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0346" y="1569513"/>
              <a:ext cx="799091" cy="799091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CCC168F0-9B4D-F262-0B54-57B36B528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57583" y="1632066"/>
              <a:ext cx="673984" cy="673984"/>
            </a:xfrm>
            <a:prstGeom prst="rect">
              <a:avLst/>
            </a:prstGeom>
          </p:spPr>
        </p:pic>
        <p:pic>
          <p:nvPicPr>
            <p:cNvPr id="20" name="Graphic 19" descr="User with solid fill">
              <a:extLst>
                <a:ext uri="{FF2B5EF4-FFF2-40B4-BE49-F238E27FC236}">
                  <a16:creationId xmlns:a16="http://schemas.microsoft.com/office/drawing/2014/main" id="{E57EC57F-69BA-298C-C58B-9D0F4AAF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48156" y="2407679"/>
              <a:ext cx="673984" cy="673984"/>
            </a:xfrm>
            <a:prstGeom prst="rect">
              <a:avLst/>
            </a:prstGeom>
          </p:spPr>
        </p:pic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CBEFBB3D-5335-F42C-4676-57530A83A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57583" y="3160714"/>
              <a:ext cx="673984" cy="673984"/>
            </a:xfrm>
            <a:prstGeom prst="rect">
              <a:avLst/>
            </a:prstGeom>
          </p:spPr>
        </p:pic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CB695676-B257-210B-C509-8784C556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53255" y="3982383"/>
              <a:ext cx="673984" cy="673984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FF033836-9371-5326-D765-7021EC58E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53255" y="4694428"/>
              <a:ext cx="673984" cy="67398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0F6456-2130-5336-14CE-F2DB233F16A0}"/>
                </a:ext>
              </a:extLst>
            </p:cNvPr>
            <p:cNvCxnSpPr>
              <a:cxnSpLocks/>
              <a:stCxn id="16" idx="3"/>
              <a:endCxn id="20" idx="1"/>
            </p:cNvCxnSpPr>
            <p:nvPr/>
          </p:nvCxnSpPr>
          <p:spPr>
            <a:xfrm flipV="1">
              <a:off x="1699437" y="2744671"/>
              <a:ext cx="2148719" cy="157470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83FD56-7BB8-9BF1-318D-3036EE5D9CE8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>
              <a:off x="1699439" y="2744672"/>
              <a:ext cx="2158144" cy="75303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457D09-7A19-A590-D6CD-B98BCBC444F5}"/>
                </a:ext>
              </a:extLst>
            </p:cNvPr>
            <p:cNvCxnSpPr>
              <a:cxnSpLocks/>
              <a:stCxn id="17" idx="3"/>
              <a:endCxn id="22" idx="1"/>
            </p:cNvCxnSpPr>
            <p:nvPr/>
          </p:nvCxnSpPr>
          <p:spPr>
            <a:xfrm flipV="1">
              <a:off x="1699437" y="4319375"/>
              <a:ext cx="2153818" cy="79909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31B826-E872-B364-04D5-4594E574AA23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1701599" y="1974703"/>
              <a:ext cx="2151656" cy="3056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D23FC4-52E1-3E76-872C-3CA0B5CFF5A6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 flipV="1">
              <a:off x="1699437" y="1969058"/>
              <a:ext cx="2158146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F1B8D6-B4ED-55BC-59BE-0DCBE166336B}"/>
                </a:ext>
              </a:extLst>
            </p:cNvPr>
            <p:cNvCxnSpPr>
              <a:cxnSpLocks/>
              <a:stCxn id="16" idx="3"/>
              <a:endCxn id="23" idx="1"/>
            </p:cNvCxnSpPr>
            <p:nvPr/>
          </p:nvCxnSpPr>
          <p:spPr>
            <a:xfrm>
              <a:off x="1699437" y="4319376"/>
              <a:ext cx="2153818" cy="7120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808F91-DC6E-436F-854E-FFF776F53FC1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>
            <a:xfrm flipV="1">
              <a:off x="1699438" y="1969058"/>
              <a:ext cx="2158145" cy="157470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BF9EFD-C5A3-2613-3E3F-CCF5265B77CE}"/>
                </a:ext>
              </a:extLst>
            </p:cNvPr>
            <p:cNvSpPr txBox="1"/>
            <p:nvPr/>
          </p:nvSpPr>
          <p:spPr>
            <a:xfrm>
              <a:off x="511997" y="17325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05AED6-AC71-9942-1871-8AC0FAE48307}"/>
                </a:ext>
              </a:extLst>
            </p:cNvPr>
            <p:cNvSpPr txBox="1"/>
            <p:nvPr/>
          </p:nvSpPr>
          <p:spPr>
            <a:xfrm>
              <a:off x="511997" y="25309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38B2D0-3876-D217-AED0-7655E5540D13}"/>
                </a:ext>
              </a:extLst>
            </p:cNvPr>
            <p:cNvSpPr txBox="1"/>
            <p:nvPr/>
          </p:nvSpPr>
          <p:spPr>
            <a:xfrm>
              <a:off x="511997" y="33293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811ECD-0C00-006A-1580-0397113E1173}"/>
                </a:ext>
              </a:extLst>
            </p:cNvPr>
            <p:cNvSpPr txBox="1"/>
            <p:nvPr/>
          </p:nvSpPr>
          <p:spPr>
            <a:xfrm>
              <a:off x="511997" y="41049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66BE44-AC59-BDC3-E09F-AFA37BB2161A}"/>
                </a:ext>
              </a:extLst>
            </p:cNvPr>
            <p:cNvSpPr txBox="1"/>
            <p:nvPr/>
          </p:nvSpPr>
          <p:spPr>
            <a:xfrm>
              <a:off x="509833" y="49067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AB9AD6-F7F1-9661-A2B4-07758555CDAE}"/>
                </a:ext>
              </a:extLst>
            </p:cNvPr>
            <p:cNvSpPr txBox="1"/>
            <p:nvPr/>
          </p:nvSpPr>
          <p:spPr>
            <a:xfrm>
              <a:off x="4640756" y="1716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671A01-3AA3-5809-FAD5-59DC91082BBB}"/>
                </a:ext>
              </a:extLst>
            </p:cNvPr>
            <p:cNvSpPr txBox="1"/>
            <p:nvPr/>
          </p:nvSpPr>
          <p:spPr>
            <a:xfrm>
              <a:off x="4640756" y="25153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66148F-DB45-4B6E-87B6-88C2BB4FAFF0}"/>
                </a:ext>
              </a:extLst>
            </p:cNvPr>
            <p:cNvSpPr txBox="1"/>
            <p:nvPr/>
          </p:nvSpPr>
          <p:spPr>
            <a:xfrm>
              <a:off x="4640756" y="3313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FB8B98-4722-B2A3-A972-1FDD12DC78A3}"/>
                </a:ext>
              </a:extLst>
            </p:cNvPr>
            <p:cNvSpPr txBox="1"/>
            <p:nvPr/>
          </p:nvSpPr>
          <p:spPr>
            <a:xfrm>
              <a:off x="4640756" y="40893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F4EC84-74F1-7E4B-6135-D110089ECFFF}"/>
                </a:ext>
              </a:extLst>
            </p:cNvPr>
            <p:cNvSpPr txBox="1"/>
            <p:nvPr/>
          </p:nvSpPr>
          <p:spPr>
            <a:xfrm>
              <a:off x="4638592" y="48912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3CC524-E8B5-BE76-2264-A9302B7E3104}"/>
                    </a:ext>
                  </a:extLst>
                </p:cNvPr>
                <p:cNvSpPr txBox="1"/>
                <p:nvPr/>
              </p:nvSpPr>
              <p:spPr>
                <a:xfrm>
                  <a:off x="2390430" y="1510216"/>
                  <a:ext cx="5375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3CC524-E8B5-BE76-2264-A9302B7E3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430" y="1510216"/>
                  <a:ext cx="53751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3C2FDC-EB0F-BDCD-52A1-446D00FB37F7}"/>
                    </a:ext>
                  </a:extLst>
                </p:cNvPr>
                <p:cNvSpPr txBox="1"/>
                <p:nvPr/>
              </p:nvSpPr>
              <p:spPr>
                <a:xfrm rot="19418715">
                  <a:off x="2589797" y="2264452"/>
                  <a:ext cx="5428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3C2FDC-EB0F-BDCD-52A1-446D00FB3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18715">
                  <a:off x="2589797" y="2264452"/>
                  <a:ext cx="54284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452184-2A5F-BEAC-28E7-75B9043C2CE2}"/>
                    </a:ext>
                  </a:extLst>
                </p:cNvPr>
                <p:cNvSpPr txBox="1"/>
                <p:nvPr/>
              </p:nvSpPr>
              <p:spPr>
                <a:xfrm rot="3212904">
                  <a:off x="3017263" y="3645654"/>
                  <a:ext cx="5375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452184-2A5F-BEAC-28E7-75B9043C2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12904">
                  <a:off x="3017263" y="3645654"/>
                  <a:ext cx="53751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58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4DD3E9-7186-7E31-4961-7F1E3BEA863C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Hungarian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B712C61-9B89-EE46-98CA-B40933A5E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11" y="1251777"/>
                <a:ext cx="10937512" cy="12368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LAP is efficiently solvable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Hungarian Algorithm (named after </a:t>
                </a:r>
                <a:r>
                  <a:rPr lang="en-US" sz="2400" i="1" dirty="0" err="1"/>
                  <a:t>Kőnig</a:t>
                </a:r>
                <a:r>
                  <a:rPr lang="en-US" sz="2400" i="1" dirty="0"/>
                  <a:t> and </a:t>
                </a:r>
                <a:r>
                  <a:rPr lang="en-US" sz="2400" i="1" dirty="0" err="1"/>
                  <a:t>Egerváry</a:t>
                </a:r>
                <a:r>
                  <a:rPr lang="en-US" sz="2400" dirty="0"/>
                  <a:t>) is the pioneering algorithm for LAP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B712C61-9B89-EE46-98CA-B40933A5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1" y="1251777"/>
                <a:ext cx="10937512" cy="1236899"/>
              </a:xfrm>
              <a:prstGeom prst="rect">
                <a:avLst/>
              </a:prstGeom>
              <a:blipFill>
                <a:blip r:embed="rId2"/>
                <a:stretch>
                  <a:fillRect l="-928" t="-4082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597BB6-9FDC-8A27-4CDA-C71E4B3EC0E8}"/>
              </a:ext>
            </a:extLst>
          </p:cNvPr>
          <p:cNvSpPr txBox="1"/>
          <p:nvPr/>
        </p:nvSpPr>
        <p:spPr>
          <a:xfrm>
            <a:off x="688157" y="2714920"/>
            <a:ext cx="5411019" cy="314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 sketch (6-step procedure):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Row and column reduction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zero cover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optimality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 augmenting path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Found: augment and go to 3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found: dual update and go to 4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94DCB77-6F10-8C83-A1FB-123EB6F4D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8279"/>
          <a:stretch/>
        </p:blipFill>
        <p:spPr bwMode="auto">
          <a:xfrm>
            <a:off x="5461884" y="2488676"/>
            <a:ext cx="6071339" cy="32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7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10BC52-880A-19A2-2797-51A99648683A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Two implementations of Hungarian Algorithm (HA)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F1AE82-3212-4F1F-C83D-802F5307D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331" y="1289485"/>
                <a:ext cx="5552811" cy="21395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Classical implementation [1] </a:t>
                </a:r>
                <a:r>
                  <a:rPr lang="en-US" sz="2400" i="1" dirty="0"/>
                  <a:t>(Munkres’)</a:t>
                </a:r>
              </a:p>
              <a:p>
                <a:pPr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Time complexity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Bottleneck: Dual Update</a:t>
                </a:r>
              </a:p>
              <a:p>
                <a:pPr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Performant for sparse matrices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F1AE82-3212-4F1F-C83D-802F5307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1" y="1289485"/>
                <a:ext cx="5552811" cy="2139515"/>
              </a:xfrm>
              <a:prstGeom prst="rect">
                <a:avLst/>
              </a:prstGeom>
              <a:blipFill>
                <a:blip r:embed="rId2"/>
                <a:stretch>
                  <a:fillRect l="-1367" t="-2353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A234967-5E25-AB7A-2A53-58BED47C8C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1793" y="1289485"/>
                <a:ext cx="5311431" cy="213951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990352" indent="-380905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523619" indent="-304724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/>
                  <a:t>Tree implementation [2] </a:t>
                </a:r>
                <a:r>
                  <a:rPr lang="en-US" sz="2400" i="1" dirty="0"/>
                  <a:t>(Lawler’s)</a:t>
                </a:r>
              </a:p>
              <a:p>
                <a:pPr marL="342891" indent="-34289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Time complexity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342891" indent="-34289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Bottleneck: Tree construction</a:t>
                </a:r>
              </a:p>
              <a:p>
                <a:pPr marL="342891" indent="-34289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Performant for dense matrices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A234967-5E25-AB7A-2A53-58BED47C8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93" y="1289485"/>
                <a:ext cx="5311431" cy="2139515"/>
              </a:xfrm>
              <a:prstGeom prst="rect">
                <a:avLst/>
              </a:prstGeom>
              <a:blipFill>
                <a:blip r:embed="rId3"/>
                <a:stretch>
                  <a:fillRect l="-167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E5CC0C-3F09-A5DE-548E-3606D7E13750}"/>
              </a:ext>
            </a:extLst>
          </p:cNvPr>
          <p:cNvSpPr txBox="1"/>
          <p:nvPr/>
        </p:nvSpPr>
        <p:spPr>
          <a:xfrm>
            <a:off x="630419" y="4074363"/>
            <a:ext cx="10937512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rial"/>
                <a:cs typeface="Arial"/>
              </a:rPr>
              <a:t>The main difference in augmenting path search (when path not found):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Classical: Generate new candidate and find the path from scratch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/>
                <a:cs typeface="Arial"/>
              </a:rPr>
              <a:t>Tree: Extend the current search tree until path is found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92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89842F-91ED-1A60-A008-644FA939053F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Intro to Graphics Processing Units (GPUs)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628D1C9-9D37-F6A7-3B07-6DCC9F49CF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710" y="1251779"/>
                <a:ext cx="11274073" cy="484147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Massively parallel computer </a:t>
                </a:r>
                <a:r>
                  <a:rPr lang="en-US" dirty="0" err="1"/>
                  <a:t>hardware</a:t>
                </a:r>
                <a:endParaRPr lang="en-US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Can simultaneously execute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threads (Ex. A100 max conc threads = 221184)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CUDA: Compute Unified Device Architecture  - General purpose GPU programming language (Developed by NVIDIA)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Basic parallelization with CUDA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628D1C9-9D37-F6A7-3B07-6DCC9F49C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0" y="1251779"/>
                <a:ext cx="11274073" cy="4841476"/>
              </a:xfrm>
              <a:prstGeom prst="rect">
                <a:avLst/>
              </a:prstGeom>
              <a:blipFill>
                <a:blip r:embed="rId2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67E8363-A94D-29C5-19BC-079BA15BFFC2}"/>
              </a:ext>
            </a:extLst>
          </p:cNvPr>
          <p:cNvGrpSpPr/>
          <p:nvPr/>
        </p:nvGrpSpPr>
        <p:grpSpPr>
          <a:xfrm>
            <a:off x="4219258" y="3946372"/>
            <a:ext cx="4968503" cy="2417907"/>
            <a:chOff x="473885" y="3375183"/>
            <a:chExt cx="4968502" cy="2417907"/>
          </a:xfrm>
        </p:grpSpPr>
        <p:graphicFrame>
          <p:nvGraphicFramePr>
            <p:cNvPr id="7" name="Content Placeholder 4">
              <a:extLst>
                <a:ext uri="{FF2B5EF4-FFF2-40B4-BE49-F238E27FC236}">
                  <a16:creationId xmlns:a16="http://schemas.microsoft.com/office/drawing/2014/main" id="{08ADFBA3-AF45-2D22-E115-42D7E6013C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8330017"/>
                </p:ext>
              </p:extLst>
            </p:nvPr>
          </p:nvGraphicFramePr>
          <p:xfrm>
            <a:off x="1632026" y="3996006"/>
            <a:ext cx="3766113" cy="4876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64917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4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2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357B5-7E38-8109-8249-5663C9C8BADE}"/>
                </a:ext>
              </a:extLst>
            </p:cNvPr>
            <p:cNvSpPr txBox="1"/>
            <p:nvPr/>
          </p:nvSpPr>
          <p:spPr>
            <a:xfrm>
              <a:off x="1145797" y="3855720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Plus Sign 20">
              <a:extLst>
                <a:ext uri="{FF2B5EF4-FFF2-40B4-BE49-F238E27FC236}">
                  <a16:creationId xmlns:a16="http://schemas.microsoft.com/office/drawing/2014/main" id="{15A909DA-F251-ECA6-B39F-66667D7FE0BD}"/>
                </a:ext>
              </a:extLst>
            </p:cNvPr>
            <p:cNvSpPr/>
            <p:nvPr/>
          </p:nvSpPr>
          <p:spPr>
            <a:xfrm>
              <a:off x="473885" y="4558937"/>
              <a:ext cx="336013" cy="334373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aphicFrame>
          <p:nvGraphicFramePr>
            <p:cNvPr id="10" name="Content Placeholder 4">
              <a:extLst>
                <a:ext uri="{FF2B5EF4-FFF2-40B4-BE49-F238E27FC236}">
                  <a16:creationId xmlns:a16="http://schemas.microsoft.com/office/drawing/2014/main" id="{49B5474D-E3D8-905D-F0F3-861905C42F5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7729183"/>
                </p:ext>
              </p:extLst>
            </p:nvPr>
          </p:nvGraphicFramePr>
          <p:xfrm>
            <a:off x="1632026" y="4580566"/>
            <a:ext cx="3766113" cy="4876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64917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8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4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FA56FE-8E08-C518-8900-171E526D16DB}"/>
                </a:ext>
              </a:extLst>
            </p:cNvPr>
            <p:cNvSpPr txBox="1"/>
            <p:nvPr/>
          </p:nvSpPr>
          <p:spPr>
            <a:xfrm>
              <a:off x="1145797" y="4440279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60D57E8B-3E4C-4BCE-9E4D-0EC3080457D8}"/>
                </a:ext>
              </a:extLst>
            </p:cNvPr>
            <p:cNvSpPr/>
            <p:nvPr/>
          </p:nvSpPr>
          <p:spPr>
            <a:xfrm rot="229409">
              <a:off x="1860913" y="3375183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7DA297D5-7B81-F4D7-AFFC-627618323B92}"/>
                </a:ext>
              </a:extLst>
            </p:cNvPr>
            <p:cNvSpPr/>
            <p:nvPr/>
          </p:nvSpPr>
          <p:spPr>
            <a:xfrm rot="229409">
              <a:off x="2393428" y="3375184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7A88DE3C-8176-A473-5B53-0AC7E30FBD9A}"/>
                </a:ext>
              </a:extLst>
            </p:cNvPr>
            <p:cNvSpPr/>
            <p:nvPr/>
          </p:nvSpPr>
          <p:spPr>
            <a:xfrm rot="229409">
              <a:off x="2939731" y="3375185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275DAB03-4054-D4DA-B2C7-C8260E9626A1}"/>
                </a:ext>
              </a:extLst>
            </p:cNvPr>
            <p:cNvSpPr/>
            <p:nvPr/>
          </p:nvSpPr>
          <p:spPr>
            <a:xfrm rot="229409">
              <a:off x="3486035" y="3375184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55141329-B917-0937-10F0-8F54AD57F901}"/>
                </a:ext>
              </a:extLst>
            </p:cNvPr>
            <p:cNvSpPr/>
            <p:nvPr/>
          </p:nvSpPr>
          <p:spPr>
            <a:xfrm rot="229409">
              <a:off x="4032338" y="3375183"/>
              <a:ext cx="129730" cy="577410"/>
            </a:xfrm>
            <a:custGeom>
              <a:avLst/>
              <a:gdLst>
                <a:gd name="connsiteX0" fmla="*/ 87931 w 195244"/>
                <a:gd name="connsiteY0" fmla="*/ 0 h 449943"/>
                <a:gd name="connsiteX1" fmla="*/ 15360 w 195244"/>
                <a:gd name="connsiteY1" fmla="*/ 87086 h 449943"/>
                <a:gd name="connsiteX2" fmla="*/ 44388 w 195244"/>
                <a:gd name="connsiteY2" fmla="*/ 188686 h 449943"/>
                <a:gd name="connsiteX3" fmla="*/ 175017 w 195244"/>
                <a:gd name="connsiteY3" fmla="*/ 203200 h 449943"/>
                <a:gd name="connsiteX4" fmla="*/ 175017 w 195244"/>
                <a:gd name="connsiteY4" fmla="*/ 362857 h 449943"/>
                <a:gd name="connsiteX5" fmla="*/ 131474 w 195244"/>
                <a:gd name="connsiteY5" fmla="*/ 391886 h 449943"/>
                <a:gd name="connsiteX6" fmla="*/ 116960 w 195244"/>
                <a:gd name="connsiteY6" fmla="*/ 449943 h 44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4" h="449943">
                  <a:moveTo>
                    <a:pt x="87931" y="0"/>
                  </a:moveTo>
                  <a:cubicBezTo>
                    <a:pt x="63741" y="29029"/>
                    <a:pt x="34801" y="54684"/>
                    <a:pt x="15360" y="87086"/>
                  </a:cubicBezTo>
                  <a:cubicBezTo>
                    <a:pt x="-8199" y="126352"/>
                    <a:pt x="-9077" y="170865"/>
                    <a:pt x="44388" y="188686"/>
                  </a:cubicBezTo>
                  <a:cubicBezTo>
                    <a:pt x="85951" y="202540"/>
                    <a:pt x="131474" y="198362"/>
                    <a:pt x="175017" y="203200"/>
                  </a:cubicBezTo>
                  <a:cubicBezTo>
                    <a:pt x="195428" y="264435"/>
                    <a:pt x="207840" y="280798"/>
                    <a:pt x="175017" y="362857"/>
                  </a:cubicBezTo>
                  <a:cubicBezTo>
                    <a:pt x="168538" y="379053"/>
                    <a:pt x="145988" y="382210"/>
                    <a:pt x="131474" y="391886"/>
                  </a:cubicBezTo>
                  <a:lnTo>
                    <a:pt x="116960" y="449943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aphicFrame>
          <p:nvGraphicFramePr>
            <p:cNvPr id="17" name="Content Placeholder 4">
              <a:extLst>
                <a:ext uri="{FF2B5EF4-FFF2-40B4-BE49-F238E27FC236}">
                  <a16:creationId xmlns:a16="http://schemas.microsoft.com/office/drawing/2014/main" id="{E083FF8D-5E0C-ED2D-06E2-10FA888D746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4769741"/>
                </p:ext>
              </p:extLst>
            </p:nvPr>
          </p:nvGraphicFramePr>
          <p:xfrm>
            <a:off x="1676275" y="5305410"/>
            <a:ext cx="3766112" cy="4876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64917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64917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9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15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6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88F4C7-BCBD-921F-FACA-10FF70E75E42}"/>
                </a:ext>
              </a:extLst>
            </p:cNvPr>
            <p:cNvSpPr txBox="1"/>
            <p:nvPr/>
          </p:nvSpPr>
          <p:spPr>
            <a:xfrm>
              <a:off x="538260" y="5195902"/>
              <a:ext cx="989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 + b</a:t>
              </a:r>
            </a:p>
          </p:txBody>
        </p:sp>
        <p:graphicFrame>
          <p:nvGraphicFramePr>
            <p:cNvPr id="19" name="Content Placeholder 4">
              <a:extLst>
                <a:ext uri="{FF2B5EF4-FFF2-40B4-BE49-F238E27FC236}">
                  <a16:creationId xmlns:a16="http://schemas.microsoft.com/office/drawing/2014/main" id="{FF91E0D7-DCA1-F9CD-5925-6A3D64853BD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1152499"/>
                </p:ext>
              </p:extLst>
            </p:nvPr>
          </p:nvGraphicFramePr>
          <p:xfrm>
            <a:off x="1578776" y="3562688"/>
            <a:ext cx="3563793" cy="48768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34569">
                    <a:extLst>
                      <a:ext uri="{9D8B030D-6E8A-4147-A177-3AD203B41FA5}">
                        <a16:colId xmlns:a16="http://schemas.microsoft.com/office/drawing/2014/main" val="2270566448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366910183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306502639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729318057"/>
                      </a:ext>
                    </a:extLst>
                  </a:gridCol>
                  <a:gridCol w="534569">
                    <a:extLst>
                      <a:ext uri="{9D8B030D-6E8A-4147-A177-3AD203B41FA5}">
                        <a16:colId xmlns:a16="http://schemas.microsoft.com/office/drawing/2014/main" val="2506198449"/>
                      </a:ext>
                    </a:extLst>
                  </a:gridCol>
                </a:tblGrid>
                <a:tr h="1495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T1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T4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374083126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53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410DAF7-B5F1-8DD6-CC31-9A451A08E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8279"/>
          <a:stretch/>
        </p:blipFill>
        <p:spPr bwMode="auto">
          <a:xfrm>
            <a:off x="1633959" y="1431994"/>
            <a:ext cx="8700011" cy="46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2918E7-5C24-B953-FE59-8C2AB8170D88}"/>
              </a:ext>
            </a:extLst>
          </p:cNvPr>
          <p:cNvSpPr txBox="1">
            <a:spLocks/>
          </p:cNvSpPr>
          <p:nvPr/>
        </p:nvSpPr>
        <p:spPr>
          <a:xfrm>
            <a:off x="630419" y="395628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Accelerating HA using GPUs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94E4D-A60A-A9C0-4F56-6393513D38FE}"/>
              </a:ext>
            </a:extLst>
          </p:cNvPr>
          <p:cNvSpPr/>
          <p:nvPr/>
        </p:nvSpPr>
        <p:spPr>
          <a:xfrm>
            <a:off x="1919185" y="3080339"/>
            <a:ext cx="5344999" cy="2582944"/>
          </a:xfrm>
          <a:prstGeom prst="rect">
            <a:avLst/>
          </a:prstGeom>
          <a:solidFill>
            <a:srgbClr val="00B050">
              <a:alpha val="352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parallelize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685BB-1FC2-4290-60C6-BEC8EDF79149}"/>
              </a:ext>
            </a:extLst>
          </p:cNvPr>
          <p:cNvSpPr/>
          <p:nvPr/>
        </p:nvSpPr>
        <p:spPr>
          <a:xfrm>
            <a:off x="7839767" y="4536766"/>
            <a:ext cx="3302368" cy="1229036"/>
          </a:xfrm>
          <a:prstGeom prst="rect">
            <a:avLst/>
          </a:prstGeom>
          <a:solidFill>
            <a:srgbClr val="00B050">
              <a:alpha val="352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</a:t>
            </a:r>
          </a:p>
          <a:p>
            <a:pPr algn="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306FC-865C-FE77-A08D-5FDFB4F09134}"/>
              </a:ext>
            </a:extLst>
          </p:cNvPr>
          <p:cNvSpPr/>
          <p:nvPr/>
        </p:nvSpPr>
        <p:spPr>
          <a:xfrm>
            <a:off x="7839767" y="3086786"/>
            <a:ext cx="3302368" cy="1351119"/>
          </a:xfrm>
          <a:prstGeom prst="rect">
            <a:avLst/>
          </a:prstGeom>
          <a:solidFill>
            <a:schemeClr val="accent2">
              <a:alpha val="3522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</a:t>
            </a:r>
          </a:p>
          <a:p>
            <a:pPr algn="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A6D97-1D9E-A648-9D1C-31CD139C31A9}"/>
              </a:ext>
            </a:extLst>
          </p:cNvPr>
          <p:cNvSpPr txBox="1"/>
          <p:nvPr/>
        </p:nvSpPr>
        <p:spPr>
          <a:xfrm>
            <a:off x="630419" y="1194719"/>
            <a:ext cx="626381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General strategy: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Find multiple augmenting paths and pivot [3], [4]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A6053-8E62-14FC-52EC-58AC4FEF982E}"/>
              </a:ext>
            </a:extLst>
          </p:cNvPr>
          <p:cNvSpPr/>
          <p:nvPr/>
        </p:nvSpPr>
        <p:spPr>
          <a:xfrm>
            <a:off x="7839767" y="1514623"/>
            <a:ext cx="3302368" cy="1351119"/>
          </a:xfrm>
          <a:prstGeom prst="rect">
            <a:avLst/>
          </a:prstGeom>
          <a:solidFill>
            <a:srgbClr val="00B050">
              <a:alpha val="352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</a:t>
            </a:r>
          </a:p>
          <a:p>
            <a:pPr algn="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parallelize</a:t>
            </a:r>
          </a:p>
        </p:txBody>
      </p:sp>
    </p:spTree>
    <p:extLst>
      <p:ext uri="{BB962C8B-B14F-4D97-AF65-F5344CB8AC3E}">
        <p14:creationId xmlns:p14="http://schemas.microsoft.com/office/powerpoint/2010/main" val="339240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9CD8E5-325A-5A51-5D77-1FF7A8CD0AD3}"/>
              </a:ext>
            </a:extLst>
          </p:cNvPr>
          <p:cNvSpPr txBox="1">
            <a:spLocks/>
          </p:cNvSpPr>
          <p:nvPr/>
        </p:nvSpPr>
        <p:spPr>
          <a:xfrm>
            <a:off x="595711" y="233889"/>
            <a:ext cx="10937512" cy="7990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212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dirty="0"/>
              <a:t>Existing GPU solutions for 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314B756-7E55-FDA2-C78D-0F8276D2B1C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1181985"/>
                  </p:ext>
                </p:extLst>
              </p:nvPr>
            </p:nvGraphicFramePr>
            <p:xfrm>
              <a:off x="630237" y="1862137"/>
              <a:ext cx="10937875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2963">
                      <a:extLst>
                        <a:ext uri="{9D8B030D-6E8A-4147-A177-3AD203B41FA5}">
                          <a16:colId xmlns:a16="http://schemas.microsoft.com/office/drawing/2014/main" val="22942192"/>
                        </a:ext>
                      </a:extLst>
                    </a:gridCol>
                    <a:gridCol w="3962812">
                      <a:extLst>
                        <a:ext uri="{9D8B030D-6E8A-4147-A177-3AD203B41FA5}">
                          <a16:colId xmlns:a16="http://schemas.microsoft.com/office/drawing/2014/main" val="1640105902"/>
                        </a:ext>
                      </a:extLst>
                    </a:gridCol>
                    <a:gridCol w="2650713">
                      <a:extLst>
                        <a:ext uri="{9D8B030D-6E8A-4147-A177-3AD203B41FA5}">
                          <a16:colId xmlns:a16="http://schemas.microsoft.com/office/drawing/2014/main" val="3961997708"/>
                        </a:ext>
                      </a:extLst>
                    </a:gridCol>
                    <a:gridCol w="2211387">
                      <a:extLst>
                        <a:ext uri="{9D8B030D-6E8A-4147-A177-3AD203B41FA5}">
                          <a16:colId xmlns:a16="http://schemas.microsoft.com/office/drawing/2014/main" val="3154225539"/>
                        </a:ext>
                      </a:extLst>
                    </a:gridCol>
                  </a:tblGrid>
                  <a:tr h="375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Author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Key Technique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Applicability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9260857"/>
                      </a:ext>
                    </a:extLst>
                  </a:tr>
                  <a:tr h="660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Date and Nagi [3]  (2016)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Classical and tree implementation of HA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Breadth First Search for path augmentation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Sparse: Classical</a:t>
                          </a:r>
                        </a:p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Dense: Tree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636685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Lopes et al. [4] (2019)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Classical implementation of HA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Iterative kernel for finding augmenting path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Sparse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3255696"/>
                      </a:ext>
                    </a:extLst>
                  </a:tr>
                  <a:tr h="660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Guthe and </a:t>
                          </a:r>
                          <a:r>
                            <a:rPr lang="en-US" sz="19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Thuerck</a:t>
                          </a:r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[5] (2021)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Auction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Dual cost estimation using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-scaling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16824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314B756-7E55-FDA2-C78D-0F8276D2B1C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1181985"/>
                  </p:ext>
                </p:extLst>
              </p:nvPr>
            </p:nvGraphicFramePr>
            <p:xfrm>
              <a:off x="630237" y="1862137"/>
              <a:ext cx="10937875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2963">
                      <a:extLst>
                        <a:ext uri="{9D8B030D-6E8A-4147-A177-3AD203B41FA5}">
                          <a16:colId xmlns:a16="http://schemas.microsoft.com/office/drawing/2014/main" val="22942192"/>
                        </a:ext>
                      </a:extLst>
                    </a:gridCol>
                    <a:gridCol w="3962812">
                      <a:extLst>
                        <a:ext uri="{9D8B030D-6E8A-4147-A177-3AD203B41FA5}">
                          <a16:colId xmlns:a16="http://schemas.microsoft.com/office/drawing/2014/main" val="1640105902"/>
                        </a:ext>
                      </a:extLst>
                    </a:gridCol>
                    <a:gridCol w="2650713">
                      <a:extLst>
                        <a:ext uri="{9D8B030D-6E8A-4147-A177-3AD203B41FA5}">
                          <a16:colId xmlns:a16="http://schemas.microsoft.com/office/drawing/2014/main" val="3961997708"/>
                        </a:ext>
                      </a:extLst>
                    </a:gridCol>
                    <a:gridCol w="2211387">
                      <a:extLst>
                        <a:ext uri="{9D8B030D-6E8A-4147-A177-3AD203B41FA5}">
                          <a16:colId xmlns:a16="http://schemas.microsoft.com/office/drawing/2014/main" val="315422553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Author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Key Technique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Applicability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9260857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Date and Nagi [3]  (2016)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Classical and tree implementation of HA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Breadth First Search for path augmentation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Sparse: Classical</a:t>
                          </a:r>
                        </a:p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Dense: Tree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6366857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Lopes et al. [4] (2019)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Classical implementation of HA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Iterative kernel for finding augmenting path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Sparse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3255696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Guthe and </a:t>
                          </a:r>
                          <a:r>
                            <a:rPr lang="en-US" sz="19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Thuerck</a:t>
                          </a:r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[5] (2021)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Auction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9665" t="-211842" r="-84211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168241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43919F6-FB18-7801-BBA2-705C02E2CAC6}"/>
              </a:ext>
            </a:extLst>
          </p:cNvPr>
          <p:cNvSpPr txBox="1"/>
          <p:nvPr/>
        </p:nvSpPr>
        <p:spPr>
          <a:xfrm>
            <a:off x="1908175" y="4817534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Key Problem: No unified solution for a general problem instance</a:t>
            </a:r>
          </a:p>
        </p:txBody>
      </p:sp>
    </p:spTree>
    <p:extLst>
      <p:ext uri="{BB962C8B-B14F-4D97-AF65-F5344CB8AC3E}">
        <p14:creationId xmlns:p14="http://schemas.microsoft.com/office/powerpoint/2010/main" val="3155182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518CD253BB041A15901AFDDBD651E" ma:contentTypeVersion="16" ma:contentTypeDescription="Create a new document." ma:contentTypeScope="" ma:versionID="e2191e1955b1c0f99292fb6bb2d3f43f">
  <xsd:schema xmlns:xsd="http://www.w3.org/2001/XMLSchema" xmlns:xs="http://www.w3.org/2001/XMLSchema" xmlns:p="http://schemas.microsoft.com/office/2006/metadata/properties" xmlns:ns2="47cd445b-5cb0-4e7b-bc92-e8d74b5e6925" xmlns:ns3="ee9581ea-5d86-422d-a48a-cb5bfaa3eed4" targetNamespace="http://schemas.microsoft.com/office/2006/metadata/properties" ma:root="true" ma:fieldsID="d05f0e66c30e837a04aa128be3315557" ns2:_="" ns3:_="">
    <xsd:import namespace="47cd445b-5cb0-4e7b-bc92-e8d74b5e6925"/>
    <xsd:import namespace="ee9581ea-5d86-422d-a48a-cb5bfaa3e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445b-5cb0-4e7b-bc92-e8d74b5e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ca86da-3e5d-42d9-a6b4-28a5af269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81ea-5d86-422d-a48a-cb5bfaa3e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f00024-eae5-4315-9bd6-6a92b841c930}" ma:internalName="TaxCatchAll" ma:showField="CatchAllData" ma:web="ee9581ea-5d86-422d-a48a-cb5bfaa3e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d445b-5cb0-4e7b-bc92-e8d74b5e6925">
      <Terms xmlns="http://schemas.microsoft.com/office/infopath/2007/PartnerControls"/>
    </lcf76f155ced4ddcb4097134ff3c332f>
    <TaxCatchAll xmlns="ee9581ea-5d86-422d-a48a-cb5bfaa3eed4" xsi:nil="true"/>
  </documentManagement>
</p:properties>
</file>

<file path=customXml/itemProps1.xml><?xml version="1.0" encoding="utf-8"?>
<ds:datastoreItem xmlns:ds="http://schemas.openxmlformats.org/officeDocument/2006/customXml" ds:itemID="{58A57BC6-A7AF-4200-9B43-E53586207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d445b-5cb0-4e7b-bc92-e8d74b5e6925"/>
    <ds:schemaRef ds:uri="ee9581ea-5d86-422d-a48a-cb5bfaa3e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1C602-A909-42D2-BA01-8ABC0033B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0F3E3-C13E-452F-B560-4A6E8D72CA1E}">
  <ds:schemaRefs>
    <ds:schemaRef ds:uri="http://purl.org/dc/dcmitype/"/>
    <ds:schemaRef ds:uri="http://purl.org/dc/terms/"/>
    <ds:schemaRef ds:uri="http://purl.org/dc/elements/1.1/"/>
    <ds:schemaRef ds:uri="47cd445b-5cb0-4e7b-bc92-e8d74b5e692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9581ea-5d86-422d-a48a-cb5bfaa3eed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1559</Words>
  <Application>Microsoft Macintosh PowerPoint</Application>
  <PresentationFormat>Custom</PresentationFormat>
  <Paragraphs>262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Helvetica Neue</vt:lpstr>
      <vt:lpstr>Lato</vt:lpstr>
      <vt:lpstr>Wingdings</vt:lpstr>
      <vt:lpstr>1_Office Theme</vt:lpstr>
      <vt:lpstr>PowerPoint Presentation</vt:lpstr>
      <vt:lpstr>HyLAC: Hybrid Linear Assignment solver in CUDA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INFORMS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Max G Resnick Jr</dc:creator>
  <cp:keywords/>
  <dc:description/>
  <cp:lastModifiedBy>Kawtikwar, Samiran</cp:lastModifiedBy>
  <cp:revision>132</cp:revision>
  <dcterms:created xsi:type="dcterms:W3CDTF">2017-03-21T13:21:42Z</dcterms:created>
  <dcterms:modified xsi:type="dcterms:W3CDTF">2024-10-18T21:52:24Z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0x01010050E518CD253BB041A15901AFDDBD651E</vt:lpwstr>
  </property>
  <property fmtid="{D5CDD505-2E9C-101B-9397-08002B2CF9AE}" pid="3" name="Order">
    <vt:r8>559900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